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2" r:id="rId2"/>
  </p:sldMasterIdLst>
  <p:notesMasterIdLst>
    <p:notesMasterId r:id="rId26"/>
  </p:notesMasterIdLst>
  <p:sldIdLst>
    <p:sldId id="256" r:id="rId3"/>
    <p:sldId id="276" r:id="rId4"/>
    <p:sldId id="278" r:id="rId5"/>
    <p:sldId id="280" r:id="rId6"/>
    <p:sldId id="279" r:id="rId7"/>
    <p:sldId id="281" r:id="rId8"/>
    <p:sldId id="282" r:id="rId9"/>
    <p:sldId id="283" r:id="rId10"/>
    <p:sldId id="294" r:id="rId11"/>
    <p:sldId id="285" r:id="rId12"/>
    <p:sldId id="287" r:id="rId13"/>
    <p:sldId id="288" r:id="rId14"/>
    <p:sldId id="295" r:id="rId15"/>
    <p:sldId id="289" r:id="rId16"/>
    <p:sldId id="290" r:id="rId17"/>
    <p:sldId id="291" r:id="rId18"/>
    <p:sldId id="292" r:id="rId19"/>
    <p:sldId id="296" r:id="rId20"/>
    <p:sldId id="299" r:id="rId21"/>
    <p:sldId id="298" r:id="rId22"/>
    <p:sldId id="293" r:id="rId23"/>
    <p:sldId id="277"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Khánh Bùi" initials="DKB" lastIdx="1" clrIdx="0">
    <p:extLst>
      <p:ext uri="{19B8F6BF-5375-455C-9EA6-DF929625EA0E}">
        <p15:presenceInfo xmlns:p15="http://schemas.microsoft.com/office/powerpoint/2012/main" userId="f3c9ffd4a0a9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6684-3617-46C7-844D-5918761B184A}" v="644" dt="2020-04-22T06:38:22.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1" d="100"/>
          <a:sy n="121"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Khánh Bùi" userId="f3c9ffd4a0a91be4" providerId="LiveId" clId="{74CE6684-3617-46C7-844D-5918761B184A}"/>
    <pc:docChg chg="undo custSel addSld delSld modSld sldOrd">
      <pc:chgData name="Duy Khánh Bùi" userId="f3c9ffd4a0a91be4" providerId="LiveId" clId="{74CE6684-3617-46C7-844D-5918761B184A}" dt="2020-04-22T06:38:22.062" v="2902" actId="20577"/>
      <pc:docMkLst>
        <pc:docMk/>
      </pc:docMkLst>
      <pc:sldChg chg="delSp modSp">
        <pc:chgData name="Duy Khánh Bùi" userId="f3c9ffd4a0a91be4" providerId="LiveId" clId="{74CE6684-3617-46C7-844D-5918761B184A}" dt="2020-03-12T01:03:46.822" v="2883" actId="1076"/>
        <pc:sldMkLst>
          <pc:docMk/>
          <pc:sldMk cId="4243454534" sldId="256"/>
        </pc:sldMkLst>
        <pc:spChg chg="del">
          <ac:chgData name="Duy Khánh Bùi" userId="f3c9ffd4a0a91be4" providerId="LiveId" clId="{74CE6684-3617-46C7-844D-5918761B184A}" dt="2020-03-11T10:34:39.801" v="558"/>
          <ac:spMkLst>
            <pc:docMk/>
            <pc:sldMk cId="4243454534" sldId="256"/>
            <ac:spMk id="22" creationId="{7002CD93-2D13-488D-B2ED-3EDA43B8F154}"/>
          </ac:spMkLst>
        </pc:spChg>
        <pc:picChg chg="mod">
          <ac:chgData name="Duy Khánh Bùi" userId="f3c9ffd4a0a91be4" providerId="LiveId" clId="{74CE6684-3617-46C7-844D-5918761B184A}" dt="2020-03-12T01:03:40.295" v="2882" actId="1076"/>
          <ac:picMkLst>
            <pc:docMk/>
            <pc:sldMk cId="4243454534" sldId="256"/>
            <ac:picMk id="19" creationId="{2C885701-9C6C-4E0B-B0B6-BB926DD71DD0}"/>
          </ac:picMkLst>
        </pc:picChg>
        <pc:picChg chg="mod">
          <ac:chgData name="Duy Khánh Bùi" userId="f3c9ffd4a0a91be4" providerId="LiveId" clId="{74CE6684-3617-46C7-844D-5918761B184A}" dt="2020-03-12T01:03:46.822" v="2883" actId="1076"/>
          <ac:picMkLst>
            <pc:docMk/>
            <pc:sldMk cId="4243454534" sldId="256"/>
            <ac:picMk id="21" creationId="{755D3966-2D3E-4289-874C-7494596CBBE7}"/>
          </ac:picMkLst>
        </pc:picChg>
      </pc:sldChg>
      <pc:sldChg chg="modSp">
        <pc:chgData name="Duy Khánh Bùi" userId="f3c9ffd4a0a91be4" providerId="LiveId" clId="{74CE6684-3617-46C7-844D-5918761B184A}" dt="2020-03-11T11:57:39.727" v="1098" actId="20577"/>
        <pc:sldMkLst>
          <pc:docMk/>
          <pc:sldMk cId="1149549940" sldId="257"/>
        </pc:sldMkLst>
        <pc:spChg chg="mod">
          <ac:chgData name="Duy Khánh Bùi" userId="f3c9ffd4a0a91be4" providerId="LiveId" clId="{74CE6684-3617-46C7-844D-5918761B184A}" dt="2020-03-11T11:57:39.727" v="1098" actId="20577"/>
          <ac:spMkLst>
            <pc:docMk/>
            <pc:sldMk cId="1149549940" sldId="257"/>
            <ac:spMk id="5" creationId="{552DE5E1-14F9-4322-B7AD-2C67FC02D2B6}"/>
          </ac:spMkLst>
        </pc:spChg>
      </pc:sldChg>
      <pc:sldChg chg="addSp delSp modSp modAnim">
        <pc:chgData name="Duy Khánh Bùi" userId="f3c9ffd4a0a91be4" providerId="LiveId" clId="{74CE6684-3617-46C7-844D-5918761B184A}" dt="2020-03-12T01:18:45.040" v="2899" actId="20577"/>
        <pc:sldMkLst>
          <pc:docMk/>
          <pc:sldMk cId="2093666662" sldId="258"/>
        </pc:sldMkLst>
        <pc:spChg chg="mod">
          <ac:chgData name="Duy Khánh Bùi" userId="f3c9ffd4a0a91be4" providerId="LiveId" clId="{74CE6684-3617-46C7-844D-5918761B184A}" dt="2020-03-11T10:35:15.463" v="561" actId="207"/>
          <ac:spMkLst>
            <pc:docMk/>
            <pc:sldMk cId="2093666662" sldId="258"/>
            <ac:spMk id="7" creationId="{47BF8593-C8EA-4B58-8AA9-FCC8DFD5DA0E}"/>
          </ac:spMkLst>
        </pc:spChg>
        <pc:spChg chg="add mod">
          <ac:chgData name="Duy Khánh Bùi" userId="f3c9ffd4a0a91be4" providerId="LiveId" clId="{74CE6684-3617-46C7-844D-5918761B184A}" dt="2020-03-11T10:03:53.051" v="88" actId="1076"/>
          <ac:spMkLst>
            <pc:docMk/>
            <pc:sldMk cId="2093666662" sldId="258"/>
            <ac:spMk id="12" creationId="{A0B307F7-BE62-4451-946F-FE3B6B3D019A}"/>
          </ac:spMkLst>
        </pc:spChg>
        <pc:spChg chg="add mod">
          <ac:chgData name="Duy Khánh Bùi" userId="f3c9ffd4a0a91be4" providerId="LiveId" clId="{74CE6684-3617-46C7-844D-5918761B184A}" dt="2020-03-12T01:18:45.040" v="2899" actId="20577"/>
          <ac:spMkLst>
            <pc:docMk/>
            <pc:sldMk cId="2093666662" sldId="258"/>
            <ac:spMk id="14" creationId="{918ECE28-D1B3-45E1-AA55-A65423E479F4}"/>
          </ac:spMkLst>
        </pc:spChg>
        <pc:spChg chg="add mod">
          <ac:chgData name="Duy Khánh Bùi" userId="f3c9ffd4a0a91be4" providerId="LiveId" clId="{74CE6684-3617-46C7-844D-5918761B184A}" dt="2020-03-11T10:03:53.051" v="88" actId="1076"/>
          <ac:spMkLst>
            <pc:docMk/>
            <pc:sldMk cId="2093666662" sldId="258"/>
            <ac:spMk id="16" creationId="{662C9FA1-FB87-478C-B34F-9F3323871A31}"/>
          </ac:spMkLst>
        </pc:spChg>
        <pc:picChg chg="del">
          <ac:chgData name="Duy Khánh Bùi" userId="f3c9ffd4a0a91be4" providerId="LiveId" clId="{74CE6684-3617-46C7-844D-5918761B184A}" dt="2020-03-11T08:48:35.022" v="4"/>
          <ac:picMkLst>
            <pc:docMk/>
            <pc:sldMk cId="2093666662" sldId="258"/>
            <ac:picMk id="6" creationId="{4E30C56C-6915-41C0-BD12-DC8F53117DD6}"/>
          </ac:picMkLst>
        </pc:picChg>
        <pc:picChg chg="add mod">
          <ac:chgData name="Duy Khánh Bùi" userId="f3c9ffd4a0a91be4" providerId="LiveId" clId="{74CE6684-3617-46C7-844D-5918761B184A}" dt="2020-03-11T08:48:51.502" v="7" actId="1076"/>
          <ac:picMkLst>
            <pc:docMk/>
            <pc:sldMk cId="2093666662" sldId="258"/>
            <ac:picMk id="9" creationId="{FE1D5A6C-98A2-4C27-A0EE-705D934197C1}"/>
          </ac:picMkLst>
        </pc:picChg>
        <pc:picChg chg="add mod">
          <ac:chgData name="Duy Khánh Bùi" userId="f3c9ffd4a0a91be4" providerId="LiveId" clId="{74CE6684-3617-46C7-844D-5918761B184A}" dt="2020-03-11T10:03:53.051" v="88" actId="1076"/>
          <ac:picMkLst>
            <pc:docMk/>
            <pc:sldMk cId="2093666662" sldId="258"/>
            <ac:picMk id="11" creationId="{DBC72A7C-C443-4FA0-AB30-EB5C40D7EC33}"/>
          </ac:picMkLst>
        </pc:picChg>
        <pc:picChg chg="add mod">
          <ac:chgData name="Duy Khánh Bùi" userId="f3c9ffd4a0a91be4" providerId="LiveId" clId="{74CE6684-3617-46C7-844D-5918761B184A}" dt="2020-03-11T10:03:53.051" v="88" actId="1076"/>
          <ac:picMkLst>
            <pc:docMk/>
            <pc:sldMk cId="2093666662" sldId="258"/>
            <ac:picMk id="13" creationId="{1E6C2993-A7BC-4F23-BD4E-47B458E6A63E}"/>
          </ac:picMkLst>
        </pc:picChg>
        <pc:picChg chg="add mod">
          <ac:chgData name="Duy Khánh Bùi" userId="f3c9ffd4a0a91be4" providerId="LiveId" clId="{74CE6684-3617-46C7-844D-5918761B184A}" dt="2020-03-11T10:03:53.051" v="88" actId="1076"/>
          <ac:picMkLst>
            <pc:docMk/>
            <pc:sldMk cId="2093666662" sldId="258"/>
            <ac:picMk id="15" creationId="{F843E254-8043-4E9E-902E-3AB05E5C1608}"/>
          </ac:picMkLst>
        </pc:picChg>
        <pc:picChg chg="add del mod">
          <ac:chgData name="Duy Khánh Bùi" userId="f3c9ffd4a0a91be4" providerId="LiveId" clId="{74CE6684-3617-46C7-844D-5918761B184A}" dt="2020-03-11T10:05:47.915" v="95"/>
          <ac:picMkLst>
            <pc:docMk/>
            <pc:sldMk cId="2093666662" sldId="258"/>
            <ac:picMk id="18" creationId="{CC0CDF8E-DE36-4B53-B20E-C2B8C6906DDC}"/>
          </ac:picMkLst>
        </pc:picChg>
        <pc:picChg chg="add mod">
          <ac:chgData name="Duy Khánh Bùi" userId="f3c9ffd4a0a91be4" providerId="LiveId" clId="{74CE6684-3617-46C7-844D-5918761B184A}" dt="2020-03-11T10:05:54.971" v="100" actId="1076"/>
          <ac:picMkLst>
            <pc:docMk/>
            <pc:sldMk cId="2093666662" sldId="258"/>
            <ac:picMk id="20" creationId="{5A57A2AF-7423-403B-8E25-919F691F8B5D}"/>
          </ac:picMkLst>
        </pc:picChg>
      </pc:sldChg>
      <pc:sldChg chg="addSp delSp modSp add modAnim">
        <pc:chgData name="Duy Khánh Bùi" userId="f3c9ffd4a0a91be4" providerId="LiveId" clId="{74CE6684-3617-46C7-844D-5918761B184A}" dt="2020-03-11T10:35:26.168" v="563" actId="207"/>
        <pc:sldMkLst>
          <pc:docMk/>
          <pc:sldMk cId="836898567" sldId="259"/>
        </pc:sldMkLst>
        <pc:spChg chg="add mod">
          <ac:chgData name="Duy Khánh Bùi" userId="f3c9ffd4a0a91be4" providerId="LiveId" clId="{74CE6684-3617-46C7-844D-5918761B184A}" dt="2020-03-11T10:35:26.168" v="563" actId="207"/>
          <ac:spMkLst>
            <pc:docMk/>
            <pc:sldMk cId="836898567" sldId="259"/>
            <ac:spMk id="6" creationId="{EA261B67-EE1F-42E6-997B-9EB7E14EC60F}"/>
          </ac:spMkLst>
        </pc:spChg>
        <pc:spChg chg="add mod">
          <ac:chgData name="Duy Khánh Bùi" userId="f3c9ffd4a0a91be4" providerId="LiveId" clId="{74CE6684-3617-46C7-844D-5918761B184A}" dt="2020-03-11T10:15:48.452" v="264" actId="1076"/>
          <ac:spMkLst>
            <pc:docMk/>
            <pc:sldMk cId="836898567" sldId="259"/>
            <ac:spMk id="10" creationId="{92197C8F-8BD2-4C71-A30D-E6BFA0AC3A27}"/>
          </ac:spMkLst>
        </pc:spChg>
        <pc:spChg chg="add mod">
          <ac:chgData name="Duy Khánh Bùi" userId="f3c9ffd4a0a91be4" providerId="LiveId" clId="{74CE6684-3617-46C7-844D-5918761B184A}" dt="2020-03-11T10:15:48.452" v="264" actId="1076"/>
          <ac:spMkLst>
            <pc:docMk/>
            <pc:sldMk cId="836898567" sldId="259"/>
            <ac:spMk id="12" creationId="{D90B3B44-CF7E-4392-9932-F65D81C8C144}"/>
          </ac:spMkLst>
        </pc:spChg>
        <pc:spChg chg="add del mod">
          <ac:chgData name="Duy Khánh Bùi" userId="f3c9ffd4a0a91be4" providerId="LiveId" clId="{74CE6684-3617-46C7-844D-5918761B184A}" dt="2020-03-11T10:13:31.883" v="202"/>
          <ac:spMkLst>
            <pc:docMk/>
            <pc:sldMk cId="836898567" sldId="259"/>
            <ac:spMk id="14" creationId="{46D2031E-3A63-4163-BE72-BBE4D79A1573}"/>
          </ac:spMkLst>
        </pc:spChg>
        <pc:picChg chg="add mod">
          <ac:chgData name="Duy Khánh Bùi" userId="f3c9ffd4a0a91be4" providerId="LiveId" clId="{74CE6684-3617-46C7-844D-5918761B184A}" dt="2020-03-11T10:15:18.555" v="260" actId="1076"/>
          <ac:picMkLst>
            <pc:docMk/>
            <pc:sldMk cId="836898567" sldId="259"/>
            <ac:picMk id="5" creationId="{CFB269B1-27CF-4BA8-ADC7-B28FF92C4ADD}"/>
          </ac:picMkLst>
        </pc:picChg>
        <pc:picChg chg="add mod">
          <ac:chgData name="Duy Khánh Bùi" userId="f3c9ffd4a0a91be4" providerId="LiveId" clId="{74CE6684-3617-46C7-844D-5918761B184A}" dt="2020-03-11T10:15:53.239" v="266" actId="1076"/>
          <ac:picMkLst>
            <pc:docMk/>
            <pc:sldMk cId="836898567" sldId="259"/>
            <ac:picMk id="8" creationId="{CE74F51C-22B1-4579-88DF-833E6E7B6FA0}"/>
          </ac:picMkLst>
        </pc:picChg>
        <pc:picChg chg="add mod">
          <ac:chgData name="Duy Khánh Bùi" userId="f3c9ffd4a0a91be4" providerId="LiveId" clId="{74CE6684-3617-46C7-844D-5918761B184A}" dt="2020-03-11T10:15:48.452" v="264" actId="1076"/>
          <ac:picMkLst>
            <pc:docMk/>
            <pc:sldMk cId="836898567" sldId="259"/>
            <ac:picMk id="9" creationId="{8C851903-B34A-463A-8AC4-B38DA3D02BDB}"/>
          </ac:picMkLst>
        </pc:picChg>
        <pc:picChg chg="add mod">
          <ac:chgData name="Duy Khánh Bùi" userId="f3c9ffd4a0a91be4" providerId="LiveId" clId="{74CE6684-3617-46C7-844D-5918761B184A}" dt="2020-03-11T10:15:48.452" v="264" actId="1076"/>
          <ac:picMkLst>
            <pc:docMk/>
            <pc:sldMk cId="836898567" sldId="259"/>
            <ac:picMk id="11" creationId="{30987C3C-7390-446D-A77A-A06467F7318D}"/>
          </ac:picMkLst>
        </pc:picChg>
        <pc:picChg chg="add del mod">
          <ac:chgData name="Duy Khánh Bùi" userId="f3c9ffd4a0a91be4" providerId="LiveId" clId="{74CE6684-3617-46C7-844D-5918761B184A}" dt="2020-03-11T10:13:34.240" v="203"/>
          <ac:picMkLst>
            <pc:docMk/>
            <pc:sldMk cId="836898567" sldId="259"/>
            <ac:picMk id="13" creationId="{D1F70177-3EE2-48BF-B068-F21B35773C04}"/>
          </ac:picMkLst>
        </pc:picChg>
      </pc:sldChg>
      <pc:sldChg chg="addSp modSp add ord modAnim">
        <pc:chgData name="Duy Khánh Bùi" userId="f3c9ffd4a0a91be4" providerId="LiveId" clId="{74CE6684-3617-46C7-844D-5918761B184A}" dt="2020-03-11T10:35:19.344" v="562" actId="207"/>
        <pc:sldMkLst>
          <pc:docMk/>
          <pc:sldMk cId="1779001556" sldId="260"/>
        </pc:sldMkLst>
        <pc:spChg chg="add mod">
          <ac:chgData name="Duy Khánh Bùi" userId="f3c9ffd4a0a91be4" providerId="LiveId" clId="{74CE6684-3617-46C7-844D-5918761B184A}" dt="2020-03-11T10:35:19.344" v="562" actId="207"/>
          <ac:spMkLst>
            <pc:docMk/>
            <pc:sldMk cId="1779001556" sldId="260"/>
            <ac:spMk id="6" creationId="{26FE56CC-9444-4691-811B-55C2B6553CC2}"/>
          </ac:spMkLst>
        </pc:spChg>
        <pc:spChg chg="add mod">
          <ac:chgData name="Duy Khánh Bùi" userId="f3c9ffd4a0a91be4" providerId="LiveId" clId="{74CE6684-3617-46C7-844D-5918761B184A}" dt="2020-03-11T10:18:49.042" v="377" actId="1076"/>
          <ac:spMkLst>
            <pc:docMk/>
            <pc:sldMk cId="1779001556" sldId="260"/>
            <ac:spMk id="9" creationId="{8C9EEABC-DB1B-4782-8932-7EE96A3C9A16}"/>
          </ac:spMkLst>
        </pc:spChg>
        <pc:spChg chg="add mod">
          <ac:chgData name="Duy Khánh Bùi" userId="f3c9ffd4a0a91be4" providerId="LiveId" clId="{74CE6684-3617-46C7-844D-5918761B184A}" dt="2020-03-11T10:22:07.338" v="390" actId="1076"/>
          <ac:spMkLst>
            <pc:docMk/>
            <pc:sldMk cId="1779001556" sldId="260"/>
            <ac:spMk id="12" creationId="{CBF88711-8122-4FAB-812A-CB139E5FBF5E}"/>
          </ac:spMkLst>
        </pc:spChg>
        <pc:spChg chg="add mod">
          <ac:chgData name="Duy Khánh Bùi" userId="f3c9ffd4a0a91be4" providerId="LiveId" clId="{74CE6684-3617-46C7-844D-5918761B184A}" dt="2020-03-11T10:23:09.675" v="397" actId="1076"/>
          <ac:spMkLst>
            <pc:docMk/>
            <pc:sldMk cId="1779001556" sldId="260"/>
            <ac:spMk id="14" creationId="{98CA7554-7880-4727-942B-60AFBBAF1D29}"/>
          </ac:spMkLst>
        </pc:spChg>
        <pc:picChg chg="add">
          <ac:chgData name="Duy Khánh Bùi" userId="f3c9ffd4a0a91be4" providerId="LiveId" clId="{74CE6684-3617-46C7-844D-5918761B184A}" dt="2020-03-11T10:14:08.426" v="206"/>
          <ac:picMkLst>
            <pc:docMk/>
            <pc:sldMk cId="1779001556" sldId="260"/>
            <ac:picMk id="5" creationId="{04820B74-9267-44B8-9726-AACFEECE7701}"/>
          </ac:picMkLst>
        </pc:picChg>
        <pc:picChg chg="add mod">
          <ac:chgData name="Duy Khánh Bùi" userId="f3c9ffd4a0a91be4" providerId="LiveId" clId="{74CE6684-3617-46C7-844D-5918761B184A}" dt="2020-03-11T10:23:17.730" v="399" actId="1076"/>
          <ac:picMkLst>
            <pc:docMk/>
            <pc:sldMk cId="1779001556" sldId="260"/>
            <ac:picMk id="8" creationId="{3A3DE4A7-2EDB-4A0B-AC9F-CC689BA0A53A}"/>
          </ac:picMkLst>
        </pc:picChg>
        <pc:picChg chg="add mod">
          <ac:chgData name="Duy Khánh Bùi" userId="f3c9ffd4a0a91be4" providerId="LiveId" clId="{74CE6684-3617-46C7-844D-5918761B184A}" dt="2020-03-11T10:18:37.426" v="375" actId="1076"/>
          <ac:picMkLst>
            <pc:docMk/>
            <pc:sldMk cId="1779001556" sldId="260"/>
            <ac:picMk id="10" creationId="{1A024577-C67E-4792-9D7B-E8E6FE85AE89}"/>
          </ac:picMkLst>
        </pc:picChg>
        <pc:picChg chg="add mod">
          <ac:chgData name="Duy Khánh Bùi" userId="f3c9ffd4a0a91be4" providerId="LiveId" clId="{74CE6684-3617-46C7-844D-5918761B184A}" dt="2020-03-11T10:21:20.746" v="384" actId="1076"/>
          <ac:picMkLst>
            <pc:docMk/>
            <pc:sldMk cId="1779001556" sldId="260"/>
            <ac:picMk id="11" creationId="{9F7D5260-6E9D-4908-A497-6CB97A8E6F17}"/>
          </ac:picMkLst>
        </pc:picChg>
        <pc:picChg chg="add mod">
          <ac:chgData name="Duy Khánh Bùi" userId="f3c9ffd4a0a91be4" providerId="LiveId" clId="{74CE6684-3617-46C7-844D-5918761B184A}" dt="2020-03-11T10:22:20.354" v="392" actId="1076"/>
          <ac:picMkLst>
            <pc:docMk/>
            <pc:sldMk cId="1779001556" sldId="260"/>
            <ac:picMk id="13" creationId="{F40581A0-E3D3-439C-88C7-687AE290587B}"/>
          </ac:picMkLst>
        </pc:picChg>
      </pc:sldChg>
      <pc:sldChg chg="addSp delSp modSp add">
        <pc:chgData name="Duy Khánh Bùi" userId="f3c9ffd4a0a91be4" providerId="LiveId" clId="{74CE6684-3617-46C7-844D-5918761B184A}" dt="2020-03-11T10:41:25.599" v="747" actId="20577"/>
        <pc:sldMkLst>
          <pc:docMk/>
          <pc:sldMk cId="3313642103" sldId="261"/>
        </pc:sldMkLst>
        <pc:spChg chg="add del mod">
          <ac:chgData name="Duy Khánh Bùi" userId="f3c9ffd4a0a91be4" providerId="LiveId" clId="{74CE6684-3617-46C7-844D-5918761B184A}" dt="2020-03-11T10:31:48.457" v="501"/>
          <ac:spMkLst>
            <pc:docMk/>
            <pc:sldMk cId="3313642103" sldId="261"/>
            <ac:spMk id="7" creationId="{D6EA8550-6112-4383-886C-C866B9502A7E}"/>
          </ac:spMkLst>
        </pc:spChg>
        <pc:spChg chg="add mod">
          <ac:chgData name="Duy Khánh Bùi" userId="f3c9ffd4a0a91be4" providerId="LiveId" clId="{74CE6684-3617-46C7-844D-5918761B184A}" dt="2020-03-11T10:32:53.666" v="509" actId="1076"/>
          <ac:spMkLst>
            <pc:docMk/>
            <pc:sldMk cId="3313642103" sldId="261"/>
            <ac:spMk id="9" creationId="{EC81754B-96B4-4204-B82E-FF5DFE0A26A8}"/>
          </ac:spMkLst>
        </pc:spChg>
        <pc:spChg chg="add mod">
          <ac:chgData name="Duy Khánh Bùi" userId="f3c9ffd4a0a91be4" providerId="LiveId" clId="{74CE6684-3617-46C7-844D-5918761B184A}" dt="2020-03-11T10:41:25.599" v="747" actId="20577"/>
          <ac:spMkLst>
            <pc:docMk/>
            <pc:sldMk cId="3313642103" sldId="261"/>
            <ac:spMk id="12" creationId="{6EFBCE86-5A1C-4967-975E-ABDE37645619}"/>
          </ac:spMkLst>
        </pc:spChg>
        <pc:picChg chg="add del mod">
          <ac:chgData name="Duy Khánh Bùi" userId="f3c9ffd4a0a91be4" providerId="LiveId" clId="{74CE6684-3617-46C7-844D-5918761B184A}" dt="2020-03-11T10:30:18.056" v="481"/>
          <ac:picMkLst>
            <pc:docMk/>
            <pc:sldMk cId="3313642103" sldId="261"/>
            <ac:picMk id="6" creationId="{471365D3-740D-4E3B-92E4-797273AF20AB}"/>
          </ac:picMkLst>
        </pc:picChg>
        <pc:picChg chg="add mod">
          <ac:chgData name="Duy Khánh Bùi" userId="f3c9ffd4a0a91be4" providerId="LiveId" clId="{74CE6684-3617-46C7-844D-5918761B184A}" dt="2020-03-11T10:32:51.497" v="508" actId="1076"/>
          <ac:picMkLst>
            <pc:docMk/>
            <pc:sldMk cId="3313642103" sldId="261"/>
            <ac:picMk id="8" creationId="{2ABEE841-2017-4BAA-A92A-124BEE7397AE}"/>
          </ac:picMkLst>
        </pc:picChg>
        <pc:picChg chg="add mod">
          <ac:chgData name="Duy Khánh Bùi" userId="f3c9ffd4a0a91be4" providerId="LiveId" clId="{74CE6684-3617-46C7-844D-5918761B184A}" dt="2020-03-11T10:32:49.746" v="507" actId="1076"/>
          <ac:picMkLst>
            <pc:docMk/>
            <pc:sldMk cId="3313642103" sldId="261"/>
            <ac:picMk id="11" creationId="{3939EF3C-A706-47C6-9D67-2FF45566E448}"/>
          </ac:picMkLst>
        </pc:picChg>
      </pc:sldChg>
      <pc:sldChg chg="addSp delSp modSp add modAnim">
        <pc:chgData name="Duy Khánh Bùi" userId="f3c9ffd4a0a91be4" providerId="LiveId" clId="{74CE6684-3617-46C7-844D-5918761B184A}" dt="2020-04-22T06:38:22.062" v="2902" actId="20577"/>
        <pc:sldMkLst>
          <pc:docMk/>
          <pc:sldMk cId="185497414" sldId="262"/>
        </pc:sldMkLst>
        <pc:spChg chg="add mod">
          <ac:chgData name="Duy Khánh Bùi" userId="f3c9ffd4a0a91be4" providerId="LiveId" clId="{74CE6684-3617-46C7-844D-5918761B184A}" dt="2020-03-11T10:43:43.809" v="784" actId="1076"/>
          <ac:spMkLst>
            <pc:docMk/>
            <pc:sldMk cId="185497414" sldId="262"/>
            <ac:spMk id="7" creationId="{F3773241-5E2F-4B01-B471-870987FEE796}"/>
          </ac:spMkLst>
        </pc:spChg>
        <pc:spChg chg="add del mod">
          <ac:chgData name="Duy Khánh Bùi" userId="f3c9ffd4a0a91be4" providerId="LiveId" clId="{74CE6684-3617-46C7-844D-5918761B184A}" dt="2020-03-11T10:39:25.994" v="727"/>
          <ac:spMkLst>
            <pc:docMk/>
            <pc:sldMk cId="185497414" sldId="262"/>
            <ac:spMk id="8" creationId="{7E25B3C0-5F63-4B35-985A-71F8795AAA01}"/>
          </ac:spMkLst>
        </pc:spChg>
        <pc:spChg chg="add mod">
          <ac:chgData name="Duy Khánh Bùi" userId="f3c9ffd4a0a91be4" providerId="LiveId" clId="{74CE6684-3617-46C7-844D-5918761B184A}" dt="2020-04-22T06:38:22.062" v="2902" actId="20577"/>
          <ac:spMkLst>
            <pc:docMk/>
            <pc:sldMk cId="185497414" sldId="262"/>
            <ac:spMk id="9" creationId="{00051264-B281-4D4B-8B90-A43A509C3769}"/>
          </ac:spMkLst>
        </pc:spChg>
        <pc:spChg chg="add mod">
          <ac:chgData name="Duy Khánh Bùi" userId="f3c9ffd4a0a91be4" providerId="LiveId" clId="{74CE6684-3617-46C7-844D-5918761B184A}" dt="2020-03-11T10:43:56.354" v="786" actId="1076"/>
          <ac:spMkLst>
            <pc:docMk/>
            <pc:sldMk cId="185497414" sldId="262"/>
            <ac:spMk id="11" creationId="{CAED7FE0-977F-4EC0-845B-D6928F969098}"/>
          </ac:spMkLst>
        </pc:spChg>
        <pc:picChg chg="add mod">
          <ac:chgData name="Duy Khánh Bùi" userId="f3c9ffd4a0a91be4" providerId="LiveId" clId="{74CE6684-3617-46C7-844D-5918761B184A}" dt="2020-03-11T10:40:46.081" v="738" actId="14100"/>
          <ac:picMkLst>
            <pc:docMk/>
            <pc:sldMk cId="185497414" sldId="262"/>
            <ac:picMk id="6" creationId="{68C7E93C-92B2-4E76-9ADC-61E5D074128A}"/>
          </ac:picMkLst>
        </pc:picChg>
        <pc:picChg chg="add">
          <ac:chgData name="Duy Khánh Bùi" userId="f3c9ffd4a0a91be4" providerId="LiveId" clId="{74CE6684-3617-46C7-844D-5918761B184A}" dt="2020-03-11T10:41:48.831" v="748"/>
          <ac:picMkLst>
            <pc:docMk/>
            <pc:sldMk cId="185497414" sldId="262"/>
            <ac:picMk id="10" creationId="{104CBC41-E4F8-4E8B-8752-3D4C45B9F003}"/>
          </ac:picMkLst>
        </pc:picChg>
      </pc:sldChg>
      <pc:sldChg chg="add del">
        <pc:chgData name="Duy Khánh Bùi" userId="f3c9ffd4a0a91be4" providerId="LiveId" clId="{74CE6684-3617-46C7-844D-5918761B184A}" dt="2020-03-11T10:35:53.115" v="570" actId="2696"/>
        <pc:sldMkLst>
          <pc:docMk/>
          <pc:sldMk cId="2522298810" sldId="262"/>
        </pc:sldMkLst>
      </pc:sldChg>
      <pc:sldChg chg="addSp delSp modSp add">
        <pc:chgData name="Duy Khánh Bùi" userId="f3c9ffd4a0a91be4" providerId="LiveId" clId="{74CE6684-3617-46C7-844D-5918761B184A}" dt="2020-03-11T11:02:22.088" v="925" actId="1076"/>
        <pc:sldMkLst>
          <pc:docMk/>
          <pc:sldMk cId="536363557" sldId="263"/>
        </pc:sldMkLst>
        <pc:spChg chg="add mod">
          <ac:chgData name="Duy Khánh Bùi" userId="f3c9ffd4a0a91be4" providerId="LiveId" clId="{74CE6684-3617-46C7-844D-5918761B184A}" dt="2020-03-11T10:45:30.209" v="842" actId="20577"/>
          <ac:spMkLst>
            <pc:docMk/>
            <pc:sldMk cId="536363557" sldId="263"/>
            <ac:spMk id="6" creationId="{A89031F7-2BF0-4844-8D42-3E04AF3BB829}"/>
          </ac:spMkLst>
        </pc:spChg>
        <pc:spChg chg="add del mod">
          <ac:chgData name="Duy Khánh Bùi" userId="f3c9ffd4a0a91be4" providerId="LiveId" clId="{74CE6684-3617-46C7-844D-5918761B184A}" dt="2020-03-11T10:54:50.290" v="871"/>
          <ac:spMkLst>
            <pc:docMk/>
            <pc:sldMk cId="536363557" sldId="263"/>
            <ac:spMk id="12" creationId="{EB278E84-6020-49F9-850E-705740080EF2}"/>
          </ac:spMkLst>
        </pc:spChg>
        <pc:spChg chg="add mod">
          <ac:chgData name="Duy Khánh Bùi" userId="f3c9ffd4a0a91be4" providerId="LiveId" clId="{74CE6684-3617-46C7-844D-5918761B184A}" dt="2020-03-11T10:57:11.120" v="882" actId="1076"/>
          <ac:spMkLst>
            <pc:docMk/>
            <pc:sldMk cId="536363557" sldId="263"/>
            <ac:spMk id="14" creationId="{49518133-B2EB-4AD5-A55F-16D26535AD73}"/>
          </ac:spMkLst>
        </pc:spChg>
        <pc:spChg chg="add mod">
          <ac:chgData name="Duy Khánh Bùi" userId="f3c9ffd4a0a91be4" providerId="LiveId" clId="{74CE6684-3617-46C7-844D-5918761B184A}" dt="2020-03-11T10:58:12.249" v="909" actId="1076"/>
          <ac:spMkLst>
            <pc:docMk/>
            <pc:sldMk cId="536363557" sldId="263"/>
            <ac:spMk id="15" creationId="{64403AFF-2936-4AE8-82ED-86B294BD09A8}"/>
          </ac:spMkLst>
        </pc:spChg>
        <pc:spChg chg="add del mod">
          <ac:chgData name="Duy Khánh Bùi" userId="f3c9ffd4a0a91be4" providerId="LiveId" clId="{74CE6684-3617-46C7-844D-5918761B184A}" dt="2020-03-11T11:01:10.778" v="916"/>
          <ac:spMkLst>
            <pc:docMk/>
            <pc:sldMk cId="536363557" sldId="263"/>
            <ac:spMk id="16" creationId="{1FFC797F-C694-4A8C-8BA4-B2B7106FD70C}"/>
          </ac:spMkLst>
        </pc:spChg>
        <pc:graphicFrameChg chg="add del mod">
          <ac:chgData name="Duy Khánh Bùi" userId="f3c9ffd4a0a91be4" providerId="LiveId" clId="{74CE6684-3617-46C7-844D-5918761B184A}" dt="2020-03-11T10:46:46.624" v="844"/>
          <ac:graphicFrameMkLst>
            <pc:docMk/>
            <pc:sldMk cId="536363557" sldId="263"/>
            <ac:graphicFrameMk id="7" creationId="{2552A3DC-AFE5-4124-B212-F9D2825925E2}"/>
          </ac:graphicFrameMkLst>
        </pc:graphicFrameChg>
        <pc:picChg chg="add mod">
          <ac:chgData name="Duy Khánh Bùi" userId="f3c9ffd4a0a91be4" providerId="LiveId" clId="{74CE6684-3617-46C7-844D-5918761B184A}" dt="2020-03-11T11:02:22.088" v="925" actId="1076"/>
          <ac:picMkLst>
            <pc:docMk/>
            <pc:sldMk cId="536363557" sldId="263"/>
            <ac:picMk id="5" creationId="{867CDA54-91FC-4385-8CBF-CE5D38380EE7}"/>
          </ac:picMkLst>
        </pc:picChg>
        <pc:picChg chg="add mod">
          <ac:chgData name="Duy Khánh Bùi" userId="f3c9ffd4a0a91be4" providerId="LiveId" clId="{74CE6684-3617-46C7-844D-5918761B184A}" dt="2020-03-11T10:58:15.249" v="910" actId="1076"/>
          <ac:picMkLst>
            <pc:docMk/>
            <pc:sldMk cId="536363557" sldId="263"/>
            <ac:picMk id="9" creationId="{BF945087-F975-4578-BFFC-5688F8058A2D}"/>
          </ac:picMkLst>
        </pc:picChg>
        <pc:picChg chg="add del mod">
          <ac:chgData name="Duy Khánh Bùi" userId="f3c9ffd4a0a91be4" providerId="LiveId" clId="{74CE6684-3617-46C7-844D-5918761B184A}" dt="2020-03-11T10:54:06.498" v="865"/>
          <ac:picMkLst>
            <pc:docMk/>
            <pc:sldMk cId="536363557" sldId="263"/>
            <ac:picMk id="11" creationId="{37841295-5808-4360-8233-5C45F2D7B558}"/>
          </ac:picMkLst>
        </pc:picChg>
        <pc:picChg chg="add del mod">
          <ac:chgData name="Duy Khánh Bùi" userId="f3c9ffd4a0a91be4" providerId="LiveId" clId="{74CE6684-3617-46C7-844D-5918761B184A}" dt="2020-03-11T11:01:12.538" v="917"/>
          <ac:picMkLst>
            <pc:docMk/>
            <pc:sldMk cId="536363557" sldId="263"/>
            <ac:picMk id="13" creationId="{F5886AC8-4364-41B9-A7AA-0204C38C609D}"/>
          </ac:picMkLst>
        </pc:picChg>
        <pc:picChg chg="add mod">
          <ac:chgData name="Duy Khánh Bùi" userId="f3c9ffd4a0a91be4" providerId="LiveId" clId="{74CE6684-3617-46C7-844D-5918761B184A}" dt="2020-03-11T11:01:37.320" v="922" actId="1076"/>
          <ac:picMkLst>
            <pc:docMk/>
            <pc:sldMk cId="536363557" sldId="263"/>
            <ac:picMk id="18" creationId="{A0DFBE18-3EB0-4036-9241-8E366A38D06A}"/>
          </ac:picMkLst>
        </pc:picChg>
      </pc:sldChg>
      <pc:sldChg chg="addSp delSp modSp add">
        <pc:chgData name="Duy Khánh Bùi" userId="f3c9ffd4a0a91be4" providerId="LiveId" clId="{74CE6684-3617-46C7-844D-5918761B184A}" dt="2020-03-11T11:05:54.496" v="1018" actId="1076"/>
        <pc:sldMkLst>
          <pc:docMk/>
          <pc:sldMk cId="1558752294" sldId="264"/>
        </pc:sldMkLst>
        <pc:spChg chg="add del">
          <ac:chgData name="Duy Khánh Bùi" userId="f3c9ffd4a0a91be4" providerId="LiveId" clId="{74CE6684-3617-46C7-844D-5918761B184A}" dt="2020-03-11T11:02:35.051" v="927"/>
          <ac:spMkLst>
            <pc:docMk/>
            <pc:sldMk cId="1558752294" sldId="264"/>
            <ac:spMk id="5" creationId="{92A1F676-EF54-4DDC-8680-963399CA0EF6}"/>
          </ac:spMkLst>
        </pc:spChg>
        <pc:spChg chg="add">
          <ac:chgData name="Duy Khánh Bùi" userId="f3c9ffd4a0a91be4" providerId="LiveId" clId="{74CE6684-3617-46C7-844D-5918761B184A}" dt="2020-03-11T11:02:58.315" v="928"/>
          <ac:spMkLst>
            <pc:docMk/>
            <pc:sldMk cId="1558752294" sldId="264"/>
            <ac:spMk id="7" creationId="{CBE15070-5BFF-4450-A9AF-7DA1D0E253F1}"/>
          </ac:spMkLst>
        </pc:spChg>
        <pc:spChg chg="add del mod">
          <ac:chgData name="Duy Khánh Bùi" userId="f3c9ffd4a0a91be4" providerId="LiveId" clId="{74CE6684-3617-46C7-844D-5918761B184A}" dt="2020-03-11T11:03:05.691" v="931"/>
          <ac:spMkLst>
            <pc:docMk/>
            <pc:sldMk cId="1558752294" sldId="264"/>
            <ac:spMk id="8" creationId="{8FC324E6-5E98-4ADB-A4D7-13CA8F15FDB5}"/>
          </ac:spMkLst>
        </pc:spChg>
        <pc:spChg chg="add mod">
          <ac:chgData name="Duy Khánh Bùi" userId="f3c9ffd4a0a91be4" providerId="LiveId" clId="{74CE6684-3617-46C7-844D-5918761B184A}" dt="2020-03-11T11:05:54.496" v="1018" actId="1076"/>
          <ac:spMkLst>
            <pc:docMk/>
            <pc:sldMk cId="1558752294" sldId="264"/>
            <ac:spMk id="9" creationId="{2B2B1643-2596-4AE6-A1C4-06C138D710ED}"/>
          </ac:spMkLst>
        </pc:spChg>
        <pc:picChg chg="add">
          <ac:chgData name="Duy Khánh Bùi" userId="f3c9ffd4a0a91be4" providerId="LiveId" clId="{74CE6684-3617-46C7-844D-5918761B184A}" dt="2020-03-11T11:02:58.315" v="928"/>
          <ac:picMkLst>
            <pc:docMk/>
            <pc:sldMk cId="1558752294" sldId="264"/>
            <ac:picMk id="6" creationId="{0217C790-6771-484F-86F2-1E9B9BD88BAA}"/>
          </ac:picMkLst>
        </pc:picChg>
        <pc:picChg chg="add mod">
          <ac:chgData name="Duy Khánh Bùi" userId="f3c9ffd4a0a91be4" providerId="LiveId" clId="{74CE6684-3617-46C7-844D-5918761B184A}" dt="2020-03-11T11:04:37.696" v="1013" actId="1076"/>
          <ac:picMkLst>
            <pc:docMk/>
            <pc:sldMk cId="1558752294" sldId="264"/>
            <ac:picMk id="11" creationId="{F81C1409-F08E-4690-B9F9-297CA06F29D1}"/>
          </ac:picMkLst>
        </pc:picChg>
      </pc:sldChg>
      <pc:sldChg chg="addSp delSp modSp add">
        <pc:chgData name="Duy Khánh Bùi" userId="f3c9ffd4a0a91be4" providerId="LiveId" clId="{74CE6684-3617-46C7-844D-5918761B184A}" dt="2020-03-11T11:13:28.599" v="1096" actId="1076"/>
        <pc:sldMkLst>
          <pc:docMk/>
          <pc:sldMk cId="2368600179" sldId="265"/>
        </pc:sldMkLst>
        <pc:spChg chg="add del">
          <ac:chgData name="Duy Khánh Bùi" userId="f3c9ffd4a0a91be4" providerId="LiveId" clId="{74CE6684-3617-46C7-844D-5918761B184A}" dt="2020-03-11T11:06:12.853" v="1020"/>
          <ac:spMkLst>
            <pc:docMk/>
            <pc:sldMk cId="2368600179" sldId="265"/>
            <ac:spMk id="6" creationId="{559B063C-97A4-49F6-BAD4-99DE4A473065}"/>
          </ac:spMkLst>
        </pc:spChg>
        <pc:spChg chg="add">
          <ac:chgData name="Duy Khánh Bùi" userId="f3c9ffd4a0a91be4" providerId="LiveId" clId="{74CE6684-3617-46C7-844D-5918761B184A}" dt="2020-03-11T11:06:26.450" v="1022"/>
          <ac:spMkLst>
            <pc:docMk/>
            <pc:sldMk cId="2368600179" sldId="265"/>
            <ac:spMk id="8" creationId="{0AF31C10-7498-45C6-B91F-E1B2E0847BC8}"/>
          </ac:spMkLst>
        </pc:spChg>
        <pc:spChg chg="add del mod">
          <ac:chgData name="Duy Khánh Bùi" userId="f3c9ffd4a0a91be4" providerId="LiveId" clId="{74CE6684-3617-46C7-844D-5918761B184A}" dt="2020-03-11T11:11:22.104" v="1089" actId="20577"/>
          <ac:spMkLst>
            <pc:docMk/>
            <pc:sldMk cId="2368600179" sldId="265"/>
            <ac:spMk id="9" creationId="{76E6FDAC-62AD-45DD-B320-B47B95E56B1E}"/>
          </ac:spMkLst>
        </pc:spChg>
        <pc:picChg chg="add del">
          <ac:chgData name="Duy Khánh Bùi" userId="f3c9ffd4a0a91be4" providerId="LiveId" clId="{74CE6684-3617-46C7-844D-5918761B184A}" dt="2020-03-11T11:06:12.853" v="1020"/>
          <ac:picMkLst>
            <pc:docMk/>
            <pc:sldMk cId="2368600179" sldId="265"/>
            <ac:picMk id="5" creationId="{1CF8BD5D-D432-4CFD-9835-9A6B0E2E82EB}"/>
          </ac:picMkLst>
        </pc:picChg>
        <pc:picChg chg="add">
          <ac:chgData name="Duy Khánh Bùi" userId="f3c9ffd4a0a91be4" providerId="LiveId" clId="{74CE6684-3617-46C7-844D-5918761B184A}" dt="2020-03-11T11:06:26.450" v="1022"/>
          <ac:picMkLst>
            <pc:docMk/>
            <pc:sldMk cId="2368600179" sldId="265"/>
            <ac:picMk id="7" creationId="{B7119C4B-218A-45CB-BFE5-C1C6C289A06C}"/>
          </ac:picMkLst>
        </pc:picChg>
        <pc:picChg chg="add mod">
          <ac:chgData name="Duy Khánh Bùi" userId="f3c9ffd4a0a91be4" providerId="LiveId" clId="{74CE6684-3617-46C7-844D-5918761B184A}" dt="2020-03-11T11:13:28.599" v="1096" actId="1076"/>
          <ac:picMkLst>
            <pc:docMk/>
            <pc:sldMk cId="2368600179" sldId="265"/>
            <ac:picMk id="11" creationId="{B0566A56-3D38-44F7-AAA1-1D8CB701D303}"/>
          </ac:picMkLst>
        </pc:picChg>
      </pc:sldChg>
      <pc:sldChg chg="addSp delSp modSp add">
        <pc:chgData name="Duy Khánh Bùi" userId="f3c9ffd4a0a91be4" providerId="LiveId" clId="{74CE6684-3617-46C7-844D-5918761B184A}" dt="2020-03-11T11:09:01.384" v="1061" actId="1076"/>
        <pc:sldMkLst>
          <pc:docMk/>
          <pc:sldMk cId="3832786936" sldId="266"/>
        </pc:sldMkLst>
        <pc:spChg chg="add del">
          <ac:chgData name="Duy Khánh Bùi" userId="f3c9ffd4a0a91be4" providerId="LiveId" clId="{74CE6684-3617-46C7-844D-5918761B184A}" dt="2020-03-11T11:06:06.684" v="1019"/>
          <ac:spMkLst>
            <pc:docMk/>
            <pc:sldMk cId="3832786936" sldId="266"/>
            <ac:spMk id="6" creationId="{A9D7B71B-F7F9-430B-91AE-CD6428C5833F}"/>
          </ac:spMkLst>
        </pc:spChg>
        <pc:spChg chg="add">
          <ac:chgData name="Duy Khánh Bùi" userId="f3c9ffd4a0a91be4" providerId="LiveId" clId="{74CE6684-3617-46C7-844D-5918761B184A}" dt="2020-03-11T11:06:24.026" v="1021"/>
          <ac:spMkLst>
            <pc:docMk/>
            <pc:sldMk cId="3832786936" sldId="266"/>
            <ac:spMk id="8" creationId="{D68FEF24-5061-406D-A3C6-EB25DD99CE4D}"/>
          </ac:spMkLst>
        </pc:spChg>
        <pc:spChg chg="add del mod">
          <ac:chgData name="Duy Khánh Bùi" userId="f3c9ffd4a0a91be4" providerId="LiveId" clId="{74CE6684-3617-46C7-844D-5918761B184A}" dt="2020-03-11T11:06:56.742" v="1055" actId="20577"/>
          <ac:spMkLst>
            <pc:docMk/>
            <pc:sldMk cId="3832786936" sldId="266"/>
            <ac:spMk id="9" creationId="{64995464-4431-4574-B959-9D4909C9B417}"/>
          </ac:spMkLst>
        </pc:spChg>
        <pc:picChg chg="add del">
          <ac:chgData name="Duy Khánh Bùi" userId="f3c9ffd4a0a91be4" providerId="LiveId" clId="{74CE6684-3617-46C7-844D-5918761B184A}" dt="2020-03-11T11:06:06.684" v="1019"/>
          <ac:picMkLst>
            <pc:docMk/>
            <pc:sldMk cId="3832786936" sldId="266"/>
            <ac:picMk id="5" creationId="{B82D1C5D-1169-4DB1-9F92-6389B36082FE}"/>
          </ac:picMkLst>
        </pc:picChg>
        <pc:picChg chg="add">
          <ac:chgData name="Duy Khánh Bùi" userId="f3c9ffd4a0a91be4" providerId="LiveId" clId="{74CE6684-3617-46C7-844D-5918761B184A}" dt="2020-03-11T11:06:24.026" v="1021"/>
          <ac:picMkLst>
            <pc:docMk/>
            <pc:sldMk cId="3832786936" sldId="266"/>
            <ac:picMk id="7" creationId="{DFEB6054-7A7D-48E5-BA93-1474916A5671}"/>
          </ac:picMkLst>
        </pc:picChg>
        <pc:picChg chg="add mod">
          <ac:chgData name="Duy Khánh Bùi" userId="f3c9ffd4a0a91be4" providerId="LiveId" clId="{74CE6684-3617-46C7-844D-5918761B184A}" dt="2020-03-11T11:09:01.384" v="1061" actId="1076"/>
          <ac:picMkLst>
            <pc:docMk/>
            <pc:sldMk cId="3832786936" sldId="266"/>
            <ac:picMk id="11" creationId="{196E384B-6CBF-49C9-8ABE-524051BA2DD3}"/>
          </ac:picMkLst>
        </pc:picChg>
      </pc:sldChg>
      <pc:sldChg chg="addSp delSp modSp add modAnim">
        <pc:chgData name="Duy Khánh Bùi" userId="f3c9ffd4a0a91be4" providerId="LiveId" clId="{74CE6684-3617-46C7-844D-5918761B184A}" dt="2020-03-12T00:22:03" v="2877"/>
        <pc:sldMkLst>
          <pc:docMk/>
          <pc:sldMk cId="2095567790" sldId="267"/>
        </pc:sldMkLst>
        <pc:spChg chg="add mod">
          <ac:chgData name="Duy Khánh Bùi" userId="f3c9ffd4a0a91be4" providerId="LiveId" clId="{74CE6684-3617-46C7-844D-5918761B184A}" dt="2020-03-11T12:24:06.195" v="1149" actId="14100"/>
          <ac:spMkLst>
            <pc:docMk/>
            <pc:sldMk cId="2095567790" sldId="267"/>
            <ac:spMk id="5" creationId="{403CFD76-97BB-4849-91E9-2B304EF4D97C}"/>
          </ac:spMkLst>
        </pc:spChg>
        <pc:spChg chg="add mod">
          <ac:chgData name="Duy Khánh Bùi" userId="f3c9ffd4a0a91be4" providerId="LiveId" clId="{74CE6684-3617-46C7-844D-5918761B184A}" dt="2020-03-12T00:20:28.008" v="2848" actId="1076"/>
          <ac:spMkLst>
            <pc:docMk/>
            <pc:sldMk cId="2095567790" sldId="267"/>
            <ac:spMk id="6" creationId="{06326658-A547-47CB-8D4E-39D9AC4A924E}"/>
          </ac:spMkLst>
        </pc:spChg>
        <pc:spChg chg="add del mod">
          <ac:chgData name="Duy Khánh Bùi" userId="f3c9ffd4a0a91be4" providerId="LiveId" clId="{74CE6684-3617-46C7-844D-5918761B184A}" dt="2020-03-11T12:24:49.146" v="1151" actId="11529"/>
          <ac:spMkLst>
            <pc:docMk/>
            <pc:sldMk cId="2095567790" sldId="267"/>
            <ac:spMk id="8" creationId="{0590034D-6A81-4C02-BB55-2A3144F43822}"/>
          </ac:spMkLst>
        </pc:spChg>
        <pc:spChg chg="add mod">
          <ac:chgData name="Duy Khánh Bùi" userId="f3c9ffd4a0a91be4" providerId="LiveId" clId="{74CE6684-3617-46C7-844D-5918761B184A}" dt="2020-03-12T00:21:01.782" v="2875" actId="20577"/>
          <ac:spMkLst>
            <pc:docMk/>
            <pc:sldMk cId="2095567790" sldId="267"/>
            <ac:spMk id="9" creationId="{CC42FD27-45D3-4C59-9612-7E8F8B1C4DBE}"/>
          </ac:spMkLst>
        </pc:spChg>
        <pc:picChg chg="add mod">
          <ac:chgData name="Duy Khánh Bùi" userId="f3c9ffd4a0a91be4" providerId="LiveId" clId="{74CE6684-3617-46C7-844D-5918761B184A}" dt="2020-03-11T12:23:35.071" v="1108" actId="1076"/>
          <ac:picMkLst>
            <pc:docMk/>
            <pc:sldMk cId="2095567790" sldId="267"/>
            <ac:picMk id="7" creationId="{FF09662B-2030-443B-8E24-39A52923347B}"/>
          </ac:picMkLst>
        </pc:picChg>
        <pc:picChg chg="add mod">
          <ac:chgData name="Duy Khánh Bùi" userId="f3c9ffd4a0a91be4" providerId="LiveId" clId="{74CE6684-3617-46C7-844D-5918761B184A}" dt="2020-03-12T00:20:44.572" v="2852" actId="1076"/>
          <ac:picMkLst>
            <pc:docMk/>
            <pc:sldMk cId="2095567790" sldId="267"/>
            <ac:picMk id="10" creationId="{01C2A7CF-5081-4B8C-9385-3C8566C23B9A}"/>
          </ac:picMkLst>
        </pc:picChg>
      </pc:sldChg>
      <pc:sldChg chg="addSp modSp add modAnim">
        <pc:chgData name="Duy Khánh Bùi" userId="f3c9ffd4a0a91be4" providerId="LiveId" clId="{74CE6684-3617-46C7-844D-5918761B184A}" dt="2020-03-11T14:13:16.938" v="1374" actId="1076"/>
        <pc:sldMkLst>
          <pc:docMk/>
          <pc:sldMk cId="2171370821" sldId="268"/>
        </pc:sldMkLst>
        <pc:spChg chg="add mod">
          <ac:chgData name="Duy Khánh Bùi" userId="f3c9ffd4a0a91be4" providerId="LiveId" clId="{74CE6684-3617-46C7-844D-5918761B184A}" dt="2020-03-11T14:13:16.938" v="1374" actId="1076"/>
          <ac:spMkLst>
            <pc:docMk/>
            <pc:sldMk cId="2171370821" sldId="268"/>
            <ac:spMk id="5" creationId="{E5DFEAED-2035-4499-978B-8EFE28CAAD2D}"/>
          </ac:spMkLst>
        </pc:spChg>
        <pc:spChg chg="add mod">
          <ac:chgData name="Duy Khánh Bùi" userId="f3c9ffd4a0a91be4" providerId="LiveId" clId="{74CE6684-3617-46C7-844D-5918761B184A}" dt="2020-03-11T14:07:38.909" v="1358" actId="1076"/>
          <ac:spMkLst>
            <pc:docMk/>
            <pc:sldMk cId="2171370821" sldId="268"/>
            <ac:spMk id="10" creationId="{B40C952D-4373-48C2-A584-DEA9A6221BC1}"/>
          </ac:spMkLst>
        </pc:spChg>
        <pc:spChg chg="add mod">
          <ac:chgData name="Duy Khánh Bùi" userId="f3c9ffd4a0a91be4" providerId="LiveId" clId="{74CE6684-3617-46C7-844D-5918761B184A}" dt="2020-03-11T14:07:38.909" v="1358" actId="1076"/>
          <ac:spMkLst>
            <pc:docMk/>
            <pc:sldMk cId="2171370821" sldId="268"/>
            <ac:spMk id="11" creationId="{690EC808-27AE-461C-955E-82DBFC2FAAD4}"/>
          </ac:spMkLst>
        </pc:spChg>
        <pc:spChg chg="add mod">
          <ac:chgData name="Duy Khánh Bùi" userId="f3c9ffd4a0a91be4" providerId="LiveId" clId="{74CE6684-3617-46C7-844D-5918761B184A}" dt="2020-03-11T14:08:12.756" v="1363" actId="1076"/>
          <ac:spMkLst>
            <pc:docMk/>
            <pc:sldMk cId="2171370821" sldId="268"/>
            <ac:spMk id="12" creationId="{84A043FE-8F18-48AF-B82D-9A91B51FAFCA}"/>
          </ac:spMkLst>
        </pc:spChg>
        <pc:spChg chg="add mod">
          <ac:chgData name="Duy Khánh Bùi" userId="f3c9ffd4a0a91be4" providerId="LiveId" clId="{74CE6684-3617-46C7-844D-5918761B184A}" dt="2020-03-11T14:09:01.189" v="1370" actId="122"/>
          <ac:spMkLst>
            <pc:docMk/>
            <pc:sldMk cId="2171370821" sldId="268"/>
            <ac:spMk id="13" creationId="{CC1E4341-2A52-4ECE-A97E-A547FE9523B4}"/>
          </ac:spMkLst>
        </pc:spChg>
        <pc:picChg chg="add mod">
          <ac:chgData name="Duy Khánh Bùi" userId="f3c9ffd4a0a91be4" providerId="LiveId" clId="{74CE6684-3617-46C7-844D-5918761B184A}" dt="2020-03-11T14:07:38.909" v="1358" actId="1076"/>
          <ac:picMkLst>
            <pc:docMk/>
            <pc:sldMk cId="2171370821" sldId="268"/>
            <ac:picMk id="7" creationId="{2CFAB166-FC52-4143-8751-09A858301090}"/>
          </ac:picMkLst>
        </pc:picChg>
        <pc:picChg chg="add mod">
          <ac:chgData name="Duy Khánh Bùi" userId="f3c9ffd4a0a91be4" providerId="LiveId" clId="{74CE6684-3617-46C7-844D-5918761B184A}" dt="2020-03-11T14:07:38.909" v="1358" actId="1076"/>
          <ac:picMkLst>
            <pc:docMk/>
            <pc:sldMk cId="2171370821" sldId="268"/>
            <ac:picMk id="9" creationId="{C3CFA355-9384-499A-A9A0-167801FB7BC2}"/>
          </ac:picMkLst>
        </pc:picChg>
      </pc:sldChg>
      <pc:sldChg chg="addSp modSp add modAnim">
        <pc:chgData name="Duy Khánh Bùi" userId="f3c9ffd4a0a91be4" providerId="LiveId" clId="{74CE6684-3617-46C7-844D-5918761B184A}" dt="2020-03-12T00:23:21.150" v="2879"/>
        <pc:sldMkLst>
          <pc:docMk/>
          <pc:sldMk cId="1772892655" sldId="269"/>
        </pc:sldMkLst>
        <pc:spChg chg="add mod">
          <ac:chgData name="Duy Khánh Bùi" userId="f3c9ffd4a0a91be4" providerId="LiveId" clId="{74CE6684-3617-46C7-844D-5918761B184A}" dt="2020-03-11T14:14:25.617" v="1458" actId="14100"/>
          <ac:spMkLst>
            <pc:docMk/>
            <pc:sldMk cId="1772892655" sldId="269"/>
            <ac:spMk id="5" creationId="{88F18CCE-C9A3-4BA9-B986-BFA934574BAA}"/>
          </ac:spMkLst>
        </pc:spChg>
        <pc:spChg chg="add mod">
          <ac:chgData name="Duy Khánh Bùi" userId="f3c9ffd4a0a91be4" providerId="LiveId" clId="{74CE6684-3617-46C7-844D-5918761B184A}" dt="2020-03-11T14:15:54.191" v="1469" actId="1076"/>
          <ac:spMkLst>
            <pc:docMk/>
            <pc:sldMk cId="1772892655" sldId="269"/>
            <ac:spMk id="6" creationId="{25F60371-EABB-4C37-96D0-2EA400E5E119}"/>
          </ac:spMkLst>
        </pc:spChg>
        <pc:spChg chg="add mod">
          <ac:chgData name="Duy Khánh Bùi" userId="f3c9ffd4a0a91be4" providerId="LiveId" clId="{74CE6684-3617-46C7-844D-5918761B184A}" dt="2020-03-11T14:16:32.814" v="1476" actId="1076"/>
          <ac:spMkLst>
            <pc:docMk/>
            <pc:sldMk cId="1772892655" sldId="269"/>
            <ac:spMk id="7" creationId="{45D322C8-FB5A-4351-BFA6-F2BBB141954E}"/>
          </ac:spMkLst>
        </pc:spChg>
        <pc:spChg chg="add mod">
          <ac:chgData name="Duy Khánh Bùi" userId="f3c9ffd4a0a91be4" providerId="LiveId" clId="{74CE6684-3617-46C7-844D-5918761B184A}" dt="2020-03-11T14:17:23.041" v="1485" actId="20577"/>
          <ac:spMkLst>
            <pc:docMk/>
            <pc:sldMk cId="1772892655" sldId="269"/>
            <ac:spMk id="8" creationId="{CFD221C8-315B-44EE-8521-251FB6C7883E}"/>
          </ac:spMkLst>
        </pc:spChg>
        <pc:spChg chg="add mod">
          <ac:chgData name="Duy Khánh Bùi" userId="f3c9ffd4a0a91be4" providerId="LiveId" clId="{74CE6684-3617-46C7-844D-5918761B184A}" dt="2020-03-11T14:18:16.620" v="1493" actId="1076"/>
          <ac:spMkLst>
            <pc:docMk/>
            <pc:sldMk cId="1772892655" sldId="269"/>
            <ac:spMk id="9" creationId="{352D714A-3995-4D2D-87C8-40B19B18FC81}"/>
          </ac:spMkLst>
        </pc:spChg>
        <pc:picChg chg="add mod">
          <ac:chgData name="Duy Khánh Bùi" userId="f3c9ffd4a0a91be4" providerId="LiveId" clId="{74CE6684-3617-46C7-844D-5918761B184A}" dt="2020-03-11T14:19:20.705" v="1499" actId="1076"/>
          <ac:picMkLst>
            <pc:docMk/>
            <pc:sldMk cId="1772892655" sldId="269"/>
            <ac:picMk id="11" creationId="{EDAF1E8B-440F-4F9D-A35B-76CC64B24A84}"/>
          </ac:picMkLst>
        </pc:picChg>
      </pc:sldChg>
      <pc:sldChg chg="addSp delSp modSp add">
        <pc:chgData name="Duy Khánh Bùi" userId="f3c9ffd4a0a91be4" providerId="LiveId" clId="{74CE6684-3617-46C7-844D-5918761B184A}" dt="2020-03-11T14:28:54.602" v="1729" actId="1076"/>
        <pc:sldMkLst>
          <pc:docMk/>
          <pc:sldMk cId="4128346435" sldId="270"/>
        </pc:sldMkLst>
        <pc:spChg chg="add del mod">
          <ac:chgData name="Duy Khánh Bùi" userId="f3c9ffd4a0a91be4" providerId="LiveId" clId="{74CE6684-3617-46C7-844D-5918761B184A}" dt="2020-03-11T14:21:22.561" v="1502"/>
          <ac:spMkLst>
            <pc:docMk/>
            <pc:sldMk cId="4128346435" sldId="270"/>
            <ac:spMk id="5" creationId="{7CC779CF-FC70-4A9A-934E-7F4185D66BF4}"/>
          </ac:spMkLst>
        </pc:spChg>
        <pc:spChg chg="add mod">
          <ac:chgData name="Duy Khánh Bùi" userId="f3c9ffd4a0a91be4" providerId="LiveId" clId="{74CE6684-3617-46C7-844D-5918761B184A}" dt="2020-03-11T14:28:54.602" v="1729" actId="1076"/>
          <ac:spMkLst>
            <pc:docMk/>
            <pc:sldMk cId="4128346435" sldId="270"/>
            <ac:spMk id="6" creationId="{7F4F76CD-F99C-49D7-8EC5-E2CD0409BD2F}"/>
          </ac:spMkLst>
        </pc:spChg>
        <pc:spChg chg="add mod">
          <ac:chgData name="Duy Khánh Bùi" userId="f3c9ffd4a0a91be4" providerId="LiveId" clId="{74CE6684-3617-46C7-844D-5918761B184A}" dt="2020-03-11T14:28:22.666" v="1725" actId="1076"/>
          <ac:spMkLst>
            <pc:docMk/>
            <pc:sldMk cId="4128346435" sldId="270"/>
            <ac:spMk id="7" creationId="{5C99229A-3159-4F4E-9981-9D06653FCB2F}"/>
          </ac:spMkLst>
        </pc:spChg>
        <pc:spChg chg="add mod">
          <ac:chgData name="Duy Khánh Bùi" userId="f3c9ffd4a0a91be4" providerId="LiveId" clId="{74CE6684-3617-46C7-844D-5918761B184A}" dt="2020-03-11T14:28:32.150" v="1726" actId="20577"/>
          <ac:spMkLst>
            <pc:docMk/>
            <pc:sldMk cId="4128346435" sldId="270"/>
            <ac:spMk id="8" creationId="{5B0FEB01-16DB-423B-89B1-42F81B5F07B6}"/>
          </ac:spMkLst>
        </pc:spChg>
        <pc:spChg chg="add del mod">
          <ac:chgData name="Duy Khánh Bùi" userId="f3c9ffd4a0a91be4" providerId="LiveId" clId="{74CE6684-3617-46C7-844D-5918761B184A}" dt="2020-03-11T14:28:12.648" v="1723" actId="1076"/>
          <ac:spMkLst>
            <pc:docMk/>
            <pc:sldMk cId="4128346435" sldId="270"/>
            <ac:spMk id="9" creationId="{9DF7C16B-FA71-4D56-803C-C12A37B54FA5}"/>
          </ac:spMkLst>
        </pc:spChg>
        <pc:spChg chg="add mod">
          <ac:chgData name="Duy Khánh Bùi" userId="f3c9ffd4a0a91be4" providerId="LiveId" clId="{74CE6684-3617-46C7-844D-5918761B184A}" dt="2020-03-11T14:28:17.416" v="1724" actId="1076"/>
          <ac:spMkLst>
            <pc:docMk/>
            <pc:sldMk cId="4128346435" sldId="270"/>
            <ac:spMk id="10" creationId="{059F8CAD-EDBF-4707-836F-C14BA6CDD6E4}"/>
          </ac:spMkLst>
        </pc:spChg>
      </pc:sldChg>
      <pc:sldChg chg="addSp modSp add modAnim">
        <pc:chgData name="Duy Khánh Bùi" userId="f3c9ffd4a0a91be4" providerId="LiveId" clId="{74CE6684-3617-46C7-844D-5918761B184A}" dt="2020-03-11T14:36:49.306" v="1911" actId="14100"/>
        <pc:sldMkLst>
          <pc:docMk/>
          <pc:sldMk cId="4132712513" sldId="271"/>
        </pc:sldMkLst>
        <pc:spChg chg="add mod">
          <ac:chgData name="Duy Khánh Bùi" userId="f3c9ffd4a0a91be4" providerId="LiveId" clId="{74CE6684-3617-46C7-844D-5918761B184A}" dt="2020-03-11T14:36:49.306" v="1911" actId="14100"/>
          <ac:spMkLst>
            <pc:docMk/>
            <pc:sldMk cId="4132712513" sldId="271"/>
            <ac:spMk id="5" creationId="{30E6BAB3-610F-4543-81FC-A93D4929404C}"/>
          </ac:spMkLst>
        </pc:spChg>
        <pc:spChg chg="add mod">
          <ac:chgData name="Duy Khánh Bùi" userId="f3c9ffd4a0a91be4" providerId="LiveId" clId="{74CE6684-3617-46C7-844D-5918761B184A}" dt="2020-03-11T14:32:33.020" v="1896" actId="255"/>
          <ac:spMkLst>
            <pc:docMk/>
            <pc:sldMk cId="4132712513" sldId="271"/>
            <ac:spMk id="6" creationId="{CA873679-DE31-4F89-ABDA-1FA601EF2682}"/>
          </ac:spMkLst>
        </pc:spChg>
        <pc:spChg chg="add mod">
          <ac:chgData name="Duy Khánh Bùi" userId="f3c9ffd4a0a91be4" providerId="LiveId" clId="{74CE6684-3617-46C7-844D-5918761B184A}" dt="2020-03-11T14:32:45.736" v="1899" actId="20577"/>
          <ac:spMkLst>
            <pc:docMk/>
            <pc:sldMk cId="4132712513" sldId="271"/>
            <ac:spMk id="7" creationId="{314C7AB0-67B4-4E68-8E16-7BB7E731D0BD}"/>
          </ac:spMkLst>
        </pc:spChg>
        <pc:spChg chg="add mod">
          <ac:chgData name="Duy Khánh Bùi" userId="f3c9ffd4a0a91be4" providerId="LiveId" clId="{74CE6684-3617-46C7-844D-5918761B184A}" dt="2020-03-11T14:32:59.938" v="1902" actId="20577"/>
          <ac:spMkLst>
            <pc:docMk/>
            <pc:sldMk cId="4132712513" sldId="271"/>
            <ac:spMk id="8" creationId="{4C9F2880-7E79-412C-A452-D8578DBF234E}"/>
          </ac:spMkLst>
        </pc:spChg>
        <pc:spChg chg="add mod">
          <ac:chgData name="Duy Khánh Bùi" userId="f3c9ffd4a0a91be4" providerId="LiveId" clId="{74CE6684-3617-46C7-844D-5918761B184A}" dt="2020-03-11T14:33:24.719" v="1905" actId="20577"/>
          <ac:spMkLst>
            <pc:docMk/>
            <pc:sldMk cId="4132712513" sldId="271"/>
            <ac:spMk id="9" creationId="{3CBFBC8E-4301-4031-B145-1B73CC58B76B}"/>
          </ac:spMkLst>
        </pc:spChg>
      </pc:sldChg>
      <pc:sldChg chg="addSp delSp modSp add delAnim modAnim">
        <pc:chgData name="Duy Khánh Bùi" userId="f3c9ffd4a0a91be4" providerId="LiveId" clId="{74CE6684-3617-46C7-844D-5918761B184A}" dt="2020-03-12T00:24:44.590" v="2880"/>
        <pc:sldMkLst>
          <pc:docMk/>
          <pc:sldMk cId="2384200301" sldId="272"/>
        </pc:sldMkLst>
        <pc:spChg chg="add mod">
          <ac:chgData name="Duy Khánh Bùi" userId="f3c9ffd4a0a91be4" providerId="LiveId" clId="{74CE6684-3617-46C7-844D-5918761B184A}" dt="2020-03-11T14:37:18.657" v="2028" actId="14100"/>
          <ac:spMkLst>
            <pc:docMk/>
            <pc:sldMk cId="2384200301" sldId="272"/>
            <ac:spMk id="5" creationId="{12CF5BF3-0FAB-42BC-96C1-C2CDEE24397C}"/>
          </ac:spMkLst>
        </pc:spChg>
        <pc:spChg chg="add mod">
          <ac:chgData name="Duy Khánh Bùi" userId="f3c9ffd4a0a91be4" providerId="LiveId" clId="{74CE6684-3617-46C7-844D-5918761B184A}" dt="2020-03-11T14:38:11.884" v="2102" actId="207"/>
          <ac:spMkLst>
            <pc:docMk/>
            <pc:sldMk cId="2384200301" sldId="272"/>
            <ac:spMk id="6" creationId="{3C61C939-B2FC-4F5C-BD99-AE9791EB96A2}"/>
          </ac:spMkLst>
        </pc:spChg>
        <pc:spChg chg="add mod">
          <ac:chgData name="Duy Khánh Bùi" userId="f3c9ffd4a0a91be4" providerId="LiveId" clId="{74CE6684-3617-46C7-844D-5918761B184A}" dt="2020-03-11T14:46:53.423" v="2236" actId="1076"/>
          <ac:spMkLst>
            <pc:docMk/>
            <pc:sldMk cId="2384200301" sldId="272"/>
            <ac:spMk id="9" creationId="{90168660-9EF5-4390-A512-A4FEDC6F19C9}"/>
          </ac:spMkLst>
        </pc:spChg>
        <pc:spChg chg="add del mod">
          <ac:chgData name="Duy Khánh Bùi" userId="f3c9ffd4a0a91be4" providerId="LiveId" clId="{74CE6684-3617-46C7-844D-5918761B184A}" dt="2020-03-11T14:42:42.639" v="2150" actId="478"/>
          <ac:spMkLst>
            <pc:docMk/>
            <pc:sldMk cId="2384200301" sldId="272"/>
            <ac:spMk id="10" creationId="{D10C9B04-286B-44FB-83F4-A221CF2AA696}"/>
          </ac:spMkLst>
        </pc:spChg>
        <pc:spChg chg="add mod">
          <ac:chgData name="Duy Khánh Bùi" userId="f3c9ffd4a0a91be4" providerId="LiveId" clId="{74CE6684-3617-46C7-844D-5918761B184A}" dt="2020-03-11T14:46:44.330" v="2235" actId="1076"/>
          <ac:spMkLst>
            <pc:docMk/>
            <pc:sldMk cId="2384200301" sldId="272"/>
            <ac:spMk id="11" creationId="{652C1E69-AB36-4931-99E7-DE3CCF38D97F}"/>
          </ac:spMkLst>
        </pc:spChg>
        <pc:spChg chg="add mod">
          <ac:chgData name="Duy Khánh Bùi" userId="f3c9ffd4a0a91be4" providerId="LiveId" clId="{74CE6684-3617-46C7-844D-5918761B184A}" dt="2020-03-11T14:47:30.971" v="2240" actId="1076"/>
          <ac:spMkLst>
            <pc:docMk/>
            <pc:sldMk cId="2384200301" sldId="272"/>
            <ac:spMk id="12" creationId="{642B6344-7EA7-47E3-AA59-B72B27C94B87}"/>
          </ac:spMkLst>
        </pc:spChg>
        <pc:picChg chg="add mod">
          <ac:chgData name="Duy Khánh Bùi" userId="f3c9ffd4a0a91be4" providerId="LiveId" clId="{74CE6684-3617-46C7-844D-5918761B184A}" dt="2020-03-11T14:41:10.359" v="2145" actId="1076"/>
          <ac:picMkLst>
            <pc:docMk/>
            <pc:sldMk cId="2384200301" sldId="272"/>
            <ac:picMk id="8" creationId="{BA7A1935-8EF1-4017-BD7A-859714F211E6}"/>
          </ac:picMkLst>
        </pc:picChg>
        <pc:picChg chg="add mod">
          <ac:chgData name="Duy Khánh Bùi" userId="f3c9ffd4a0a91be4" providerId="LiveId" clId="{74CE6684-3617-46C7-844D-5918761B184A}" dt="2020-03-11T14:45:18.629" v="2225" actId="14100"/>
          <ac:picMkLst>
            <pc:docMk/>
            <pc:sldMk cId="2384200301" sldId="272"/>
            <ac:picMk id="14" creationId="{49FF7615-A1E5-4A82-AC43-8AF8754659B4}"/>
          </ac:picMkLst>
        </pc:picChg>
      </pc:sldChg>
      <pc:sldChg chg="addSp modSp add modAnim">
        <pc:chgData name="Duy Khánh Bùi" userId="f3c9ffd4a0a91be4" providerId="LiveId" clId="{74CE6684-3617-46C7-844D-5918761B184A}" dt="2020-03-11T15:00:13.575" v="2526"/>
        <pc:sldMkLst>
          <pc:docMk/>
          <pc:sldMk cId="1758910955" sldId="273"/>
        </pc:sldMkLst>
        <pc:spChg chg="add mod">
          <ac:chgData name="Duy Khánh Bùi" userId="f3c9ffd4a0a91be4" providerId="LiveId" clId="{74CE6684-3617-46C7-844D-5918761B184A}" dt="2020-03-11T14:48:00.402" v="2244" actId="1076"/>
          <ac:spMkLst>
            <pc:docMk/>
            <pc:sldMk cId="1758910955" sldId="273"/>
            <ac:spMk id="5" creationId="{946F9C34-A730-4645-A5EB-22115D591519}"/>
          </ac:spMkLst>
        </pc:spChg>
        <pc:spChg chg="add mod">
          <ac:chgData name="Duy Khánh Bùi" userId="f3c9ffd4a0a91be4" providerId="LiveId" clId="{74CE6684-3617-46C7-844D-5918761B184A}" dt="2020-03-11T14:48:27.243" v="2304" actId="20577"/>
          <ac:spMkLst>
            <pc:docMk/>
            <pc:sldMk cId="1758910955" sldId="273"/>
            <ac:spMk id="6" creationId="{C9A485ED-6671-4F97-B3C9-C3E3D2DF76D3}"/>
          </ac:spMkLst>
        </pc:spChg>
        <pc:spChg chg="add mod">
          <ac:chgData name="Duy Khánh Bùi" userId="f3c9ffd4a0a91be4" providerId="LiveId" clId="{74CE6684-3617-46C7-844D-5918761B184A}" dt="2020-03-11T14:59:05.192" v="2518" actId="1076"/>
          <ac:spMkLst>
            <pc:docMk/>
            <pc:sldMk cId="1758910955" sldId="273"/>
            <ac:spMk id="9" creationId="{34FFEAF5-F9BD-479D-9586-E7B64E3658CF}"/>
          </ac:spMkLst>
        </pc:spChg>
        <pc:spChg chg="add mod">
          <ac:chgData name="Duy Khánh Bùi" userId="f3c9ffd4a0a91be4" providerId="LiveId" clId="{74CE6684-3617-46C7-844D-5918761B184A}" dt="2020-03-11T14:59:10.159" v="2519" actId="1076"/>
          <ac:spMkLst>
            <pc:docMk/>
            <pc:sldMk cId="1758910955" sldId="273"/>
            <ac:spMk id="10" creationId="{9C7924C2-4D33-41BC-A508-85BAACAD84B4}"/>
          </ac:spMkLst>
        </pc:spChg>
        <pc:spChg chg="add mod">
          <ac:chgData name="Duy Khánh Bùi" userId="f3c9ffd4a0a91be4" providerId="LiveId" clId="{74CE6684-3617-46C7-844D-5918761B184A}" dt="2020-03-11T14:59:22.047" v="2521" actId="1076"/>
          <ac:spMkLst>
            <pc:docMk/>
            <pc:sldMk cId="1758910955" sldId="273"/>
            <ac:spMk id="11" creationId="{DEDB06CF-C109-45F7-9FB1-F9F345E258B7}"/>
          </ac:spMkLst>
        </pc:spChg>
        <pc:spChg chg="add mod">
          <ac:chgData name="Duy Khánh Bùi" userId="f3c9ffd4a0a91be4" providerId="LiveId" clId="{74CE6684-3617-46C7-844D-5918761B184A}" dt="2020-03-11T14:59:59.925" v="2525" actId="1076"/>
          <ac:spMkLst>
            <pc:docMk/>
            <pc:sldMk cId="1758910955" sldId="273"/>
            <ac:spMk id="14" creationId="{A9898797-53DD-4C1C-8D5D-3A3192372140}"/>
          </ac:spMkLst>
        </pc:spChg>
        <pc:picChg chg="add mod">
          <ac:chgData name="Duy Khánh Bùi" userId="f3c9ffd4a0a91be4" providerId="LiveId" clId="{74CE6684-3617-46C7-844D-5918761B184A}" dt="2020-03-11T14:54:31.791" v="2482" actId="1076"/>
          <ac:picMkLst>
            <pc:docMk/>
            <pc:sldMk cId="1758910955" sldId="273"/>
            <ac:picMk id="8" creationId="{F792FFD8-C223-4474-9B20-7EF86635FCD9}"/>
          </ac:picMkLst>
        </pc:picChg>
        <pc:picChg chg="add mod">
          <ac:chgData name="Duy Khánh Bùi" userId="f3c9ffd4a0a91be4" providerId="LiveId" clId="{74CE6684-3617-46C7-844D-5918761B184A}" dt="2020-03-11T14:54:25.760" v="2480" actId="1076"/>
          <ac:picMkLst>
            <pc:docMk/>
            <pc:sldMk cId="1758910955" sldId="273"/>
            <ac:picMk id="13" creationId="{054A381C-10EC-4999-A4F8-51D02483973F}"/>
          </ac:picMkLst>
        </pc:picChg>
      </pc:sldChg>
      <pc:sldChg chg="addSp modSp add modAnim">
        <pc:chgData name="Duy Khánh Bùi" userId="f3c9ffd4a0a91be4" providerId="LiveId" clId="{74CE6684-3617-46C7-844D-5918761B184A}" dt="2020-03-11T15:40:35.912" v="2729"/>
        <pc:sldMkLst>
          <pc:docMk/>
          <pc:sldMk cId="3382818488" sldId="274"/>
        </pc:sldMkLst>
        <pc:spChg chg="add">
          <ac:chgData name="Duy Khánh Bùi" userId="f3c9ffd4a0a91be4" providerId="LiveId" clId="{74CE6684-3617-46C7-844D-5918761B184A}" dt="2020-03-11T15:01:03.443" v="2528"/>
          <ac:spMkLst>
            <pc:docMk/>
            <pc:sldMk cId="3382818488" sldId="274"/>
            <ac:spMk id="5" creationId="{EB85A0EB-D0C4-43B3-80D7-35BDBBC34033}"/>
          </ac:spMkLst>
        </pc:spChg>
        <pc:spChg chg="add mod">
          <ac:chgData name="Duy Khánh Bùi" userId="f3c9ffd4a0a91be4" providerId="LiveId" clId="{74CE6684-3617-46C7-844D-5918761B184A}" dt="2020-03-11T15:01:45.585" v="2564" actId="20577"/>
          <ac:spMkLst>
            <pc:docMk/>
            <pc:sldMk cId="3382818488" sldId="274"/>
            <ac:spMk id="6" creationId="{32A87D93-B085-44E5-930A-EFAFC2520EED}"/>
          </ac:spMkLst>
        </pc:spChg>
        <pc:spChg chg="add mod">
          <ac:chgData name="Duy Khánh Bùi" userId="f3c9ffd4a0a91be4" providerId="LiveId" clId="{74CE6684-3617-46C7-844D-5918761B184A}" dt="2020-03-11T15:32:36.011" v="2577" actId="1076"/>
          <ac:spMkLst>
            <pc:docMk/>
            <pc:sldMk cId="3382818488" sldId="274"/>
            <ac:spMk id="9" creationId="{867FCC7E-37B7-4461-A66C-751D5689D5EC}"/>
          </ac:spMkLst>
        </pc:spChg>
        <pc:spChg chg="add mod">
          <ac:chgData name="Duy Khánh Bùi" userId="f3c9ffd4a0a91be4" providerId="LiveId" clId="{74CE6684-3617-46C7-844D-5918761B184A}" dt="2020-03-11T15:33:30.224" v="2586" actId="1076"/>
          <ac:spMkLst>
            <pc:docMk/>
            <pc:sldMk cId="3382818488" sldId="274"/>
            <ac:spMk id="10" creationId="{AA2B5CC1-DD2E-48E9-AB2B-836EB1F71FC0}"/>
          </ac:spMkLst>
        </pc:spChg>
        <pc:spChg chg="add mod">
          <ac:chgData name="Duy Khánh Bùi" userId="f3c9ffd4a0a91be4" providerId="LiveId" clId="{74CE6684-3617-46C7-844D-5918761B184A}" dt="2020-03-11T15:35:32.823" v="2619" actId="1076"/>
          <ac:spMkLst>
            <pc:docMk/>
            <pc:sldMk cId="3382818488" sldId="274"/>
            <ac:spMk id="11" creationId="{CEC5A248-9FB7-474A-9CC7-5DE414B1C33A}"/>
          </ac:spMkLst>
        </pc:spChg>
        <pc:spChg chg="add mod">
          <ac:chgData name="Duy Khánh Bùi" userId="f3c9ffd4a0a91be4" providerId="LiveId" clId="{74CE6684-3617-46C7-844D-5918761B184A}" dt="2020-03-11T15:40:04.852" v="2725" actId="1076"/>
          <ac:spMkLst>
            <pc:docMk/>
            <pc:sldMk cId="3382818488" sldId="274"/>
            <ac:spMk id="14" creationId="{A9B5A033-51E3-40BF-A334-B7AC5FFC0154}"/>
          </ac:spMkLst>
        </pc:spChg>
        <pc:spChg chg="add mod">
          <ac:chgData name="Duy Khánh Bùi" userId="f3c9ffd4a0a91be4" providerId="LiveId" clId="{74CE6684-3617-46C7-844D-5918761B184A}" dt="2020-03-11T15:40:22.463" v="2727" actId="1076"/>
          <ac:spMkLst>
            <pc:docMk/>
            <pc:sldMk cId="3382818488" sldId="274"/>
            <ac:spMk id="15" creationId="{F78E0585-553D-4B06-B28D-9C583B40189D}"/>
          </ac:spMkLst>
        </pc:spChg>
        <pc:picChg chg="add mod">
          <ac:chgData name="Duy Khánh Bùi" userId="f3c9ffd4a0a91be4" providerId="LiveId" clId="{74CE6684-3617-46C7-844D-5918761B184A}" dt="2020-03-11T15:30:50.029" v="2568" actId="962"/>
          <ac:picMkLst>
            <pc:docMk/>
            <pc:sldMk cId="3382818488" sldId="274"/>
            <ac:picMk id="8" creationId="{92200785-9BA7-40EF-A307-62440030ADCF}"/>
          </ac:picMkLst>
        </pc:picChg>
        <pc:picChg chg="add mod">
          <ac:chgData name="Duy Khánh Bùi" userId="f3c9ffd4a0a91be4" providerId="LiveId" clId="{74CE6684-3617-46C7-844D-5918761B184A}" dt="2020-03-11T15:35:22.623" v="2618" actId="1076"/>
          <ac:picMkLst>
            <pc:docMk/>
            <pc:sldMk cId="3382818488" sldId="274"/>
            <ac:picMk id="13" creationId="{25AB50AE-CE72-4A07-B46C-18ECD4669A14}"/>
          </ac:picMkLst>
        </pc:picChg>
      </pc:sldChg>
      <pc:sldChg chg="addSp modSp add modAnim">
        <pc:chgData name="Duy Khánh Bùi" userId="f3c9ffd4a0a91be4" providerId="LiveId" clId="{74CE6684-3617-46C7-844D-5918761B184A}" dt="2020-03-12T02:47:39.385" v="2900"/>
        <pc:sldMkLst>
          <pc:docMk/>
          <pc:sldMk cId="3324698839" sldId="275"/>
        </pc:sldMkLst>
        <pc:spChg chg="add mod">
          <ac:chgData name="Duy Khánh Bùi" userId="f3c9ffd4a0a91be4" providerId="LiveId" clId="{74CE6684-3617-46C7-844D-5918761B184A}" dt="2020-03-11T15:45:08.778" v="2767" actId="404"/>
          <ac:spMkLst>
            <pc:docMk/>
            <pc:sldMk cId="3324698839" sldId="275"/>
            <ac:spMk id="5" creationId="{540EAC10-4532-45FD-A693-977DC1A4438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8AF21-6A7C-4993-AF88-36BFA76ECB71}" type="datetimeFigureOut">
              <a:rPr lang="en-US" smtClean="0"/>
              <a:t>15-Aug-20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21DB5-3E4C-4C38-A871-AF212B22AB1D}" type="slidenum">
              <a:rPr lang="en-US" smtClean="0"/>
              <a:t>‹#›</a:t>
            </a:fld>
            <a:endParaRPr lang="en-US"/>
          </a:p>
        </p:txBody>
      </p:sp>
    </p:spTree>
    <p:extLst>
      <p:ext uri="{BB962C8B-B14F-4D97-AF65-F5344CB8AC3E}">
        <p14:creationId xmlns:p14="http://schemas.microsoft.com/office/powerpoint/2010/main" val="65217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8ADC7D-B196-4441-A9AB-77BB04D5D84B}"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62061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7CC81-D786-4F6C-9FF5-B5345BF3BFFD}"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03878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3F32C-5449-4832-82C6-AFA221843BD3}"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6417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EB6514-28EA-434A-9D33-CC463B116243}"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4193203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38C79F-08D9-4048-A6CD-4C1014F609C6}"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474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9C49E-B6CF-4FAB-8D17-EA5E22495593}"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21156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CF9C8-EB7C-4EF3-9552-C520FDB34038}"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861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7BC84-FD17-4EF4-906B-F055467582F7}"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09508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95AA-BE54-4248-B8A9-1EA64D2C0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A7EB3D-EB93-419B-A619-664DA4785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B91D9E-14B9-4098-A0D7-67FD35DACD0C}"/>
              </a:ext>
            </a:extLst>
          </p:cNvPr>
          <p:cNvSpPr>
            <a:spLocks noGrp="1"/>
          </p:cNvSpPr>
          <p:nvPr>
            <p:ph type="dt" sz="half" idx="10"/>
          </p:nvPr>
        </p:nvSpPr>
        <p:spPr/>
        <p:txBody>
          <a:bodyPr/>
          <a:lstStyle/>
          <a:p>
            <a:fld id="{A4547A80-465E-4A52-905F-35B934C444E2}" type="datetime3">
              <a:rPr lang="en-US" smtClean="0"/>
              <a:t>15 August 2020</a:t>
            </a:fld>
            <a:endParaRPr lang="en-US"/>
          </a:p>
        </p:txBody>
      </p:sp>
      <p:sp>
        <p:nvSpPr>
          <p:cNvPr id="5" name="Footer Placeholder 4">
            <a:extLst>
              <a:ext uri="{FF2B5EF4-FFF2-40B4-BE49-F238E27FC236}">
                <a16:creationId xmlns:a16="http://schemas.microsoft.com/office/drawing/2014/main" id="{6BC472C7-65CA-439A-82E4-7435F4EFB67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BA13FA25-070E-4439-AAED-B5CCE5667C6C}"/>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17446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1E-DD78-4185-A31D-3B4B4038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D6177-632B-4F58-B651-B87B06C8B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855E5-1D53-4A2E-B573-B044886083E8}"/>
              </a:ext>
            </a:extLst>
          </p:cNvPr>
          <p:cNvSpPr>
            <a:spLocks noGrp="1"/>
          </p:cNvSpPr>
          <p:nvPr>
            <p:ph type="dt" sz="half" idx="10"/>
          </p:nvPr>
        </p:nvSpPr>
        <p:spPr/>
        <p:txBody>
          <a:bodyPr/>
          <a:lstStyle/>
          <a:p>
            <a:fld id="{E02D27FB-E582-4426-AE35-9B3D22F930EA}" type="datetime3">
              <a:rPr lang="en-US" smtClean="0"/>
              <a:t>15 August 2020</a:t>
            </a:fld>
            <a:endParaRPr lang="en-US"/>
          </a:p>
        </p:txBody>
      </p:sp>
      <p:sp>
        <p:nvSpPr>
          <p:cNvPr id="5" name="Footer Placeholder 4">
            <a:extLst>
              <a:ext uri="{FF2B5EF4-FFF2-40B4-BE49-F238E27FC236}">
                <a16:creationId xmlns:a16="http://schemas.microsoft.com/office/drawing/2014/main" id="{A0CFD909-1067-4626-AA5F-A5C72AD881A8}"/>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CF8BB584-EB2D-443A-99C3-209E2DFAF600}"/>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8963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B86-3714-4EFA-AFD9-FC6CCC1F7F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2687-DCA4-45B7-BC7C-9F43796E7A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1A3E47-E3C2-46BC-B5BD-7B6958FF8718}"/>
              </a:ext>
            </a:extLst>
          </p:cNvPr>
          <p:cNvSpPr>
            <a:spLocks noGrp="1"/>
          </p:cNvSpPr>
          <p:nvPr>
            <p:ph type="dt" sz="half" idx="10"/>
          </p:nvPr>
        </p:nvSpPr>
        <p:spPr/>
        <p:txBody>
          <a:bodyPr/>
          <a:lstStyle/>
          <a:p>
            <a:fld id="{5487C069-EABB-4195-A553-6FB80CB5BBF8}" type="datetime3">
              <a:rPr lang="en-US" smtClean="0"/>
              <a:t>15 August 2020</a:t>
            </a:fld>
            <a:endParaRPr lang="en-US"/>
          </a:p>
        </p:txBody>
      </p:sp>
      <p:sp>
        <p:nvSpPr>
          <p:cNvPr id="5" name="Footer Placeholder 4">
            <a:extLst>
              <a:ext uri="{FF2B5EF4-FFF2-40B4-BE49-F238E27FC236}">
                <a16:creationId xmlns:a16="http://schemas.microsoft.com/office/drawing/2014/main" id="{8AE2A4EF-414E-4DA5-9D52-DD9ECF327FD7}"/>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D7720535-7A0F-4BE7-A097-638B40F4754A}"/>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15273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7ADF3B-4E63-403B-980A-A4522DA4C043}"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28135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764-EAC7-4F83-B0B2-EB9AB3BCF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BFA4B-DE48-4C0B-8E00-1F7773F99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98AE8-E32A-4366-8120-48646243E3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EAD95-41BF-4A06-A521-0237058911AC}"/>
              </a:ext>
            </a:extLst>
          </p:cNvPr>
          <p:cNvSpPr>
            <a:spLocks noGrp="1"/>
          </p:cNvSpPr>
          <p:nvPr>
            <p:ph type="dt" sz="half" idx="10"/>
          </p:nvPr>
        </p:nvSpPr>
        <p:spPr/>
        <p:txBody>
          <a:bodyPr/>
          <a:lstStyle/>
          <a:p>
            <a:fld id="{08C6DB07-8B69-4D1A-BB46-4D40819CE0F1}" type="datetime3">
              <a:rPr lang="en-US" smtClean="0"/>
              <a:t>15 August 2020</a:t>
            </a:fld>
            <a:endParaRPr lang="en-US"/>
          </a:p>
        </p:txBody>
      </p:sp>
      <p:sp>
        <p:nvSpPr>
          <p:cNvPr id="6" name="Footer Placeholder 5">
            <a:extLst>
              <a:ext uri="{FF2B5EF4-FFF2-40B4-BE49-F238E27FC236}">
                <a16:creationId xmlns:a16="http://schemas.microsoft.com/office/drawing/2014/main" id="{168A414D-10D7-4978-A606-A45FBBE06F05}"/>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A1A34DF3-5523-4E50-ACBF-70D3E2CE2DA6}"/>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603138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4ADB-C083-4CF7-85E9-3905DF00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F4E40-F166-47FE-B3D1-B0982F3EF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4757-8C82-4974-A2FF-850D1194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CE46-59B6-4990-9528-CDF596D0B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C0023-1D00-4703-AE40-E2D15ED3B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C3EEA-1255-431A-B4CA-8C2A60D79977}"/>
              </a:ext>
            </a:extLst>
          </p:cNvPr>
          <p:cNvSpPr>
            <a:spLocks noGrp="1"/>
          </p:cNvSpPr>
          <p:nvPr>
            <p:ph type="dt" sz="half" idx="10"/>
          </p:nvPr>
        </p:nvSpPr>
        <p:spPr/>
        <p:txBody>
          <a:bodyPr/>
          <a:lstStyle/>
          <a:p>
            <a:fld id="{70FE979E-5EB8-4F4C-9E3E-7CC9E5559AB3}" type="datetime3">
              <a:rPr lang="en-US" smtClean="0"/>
              <a:t>15 August 2020</a:t>
            </a:fld>
            <a:endParaRPr lang="en-US"/>
          </a:p>
        </p:txBody>
      </p:sp>
      <p:sp>
        <p:nvSpPr>
          <p:cNvPr id="8" name="Footer Placeholder 7">
            <a:extLst>
              <a:ext uri="{FF2B5EF4-FFF2-40B4-BE49-F238E27FC236}">
                <a16:creationId xmlns:a16="http://schemas.microsoft.com/office/drawing/2014/main" id="{358B5938-472E-4231-AC50-33F1A9DBE8B4}"/>
              </a:ext>
            </a:extLst>
          </p:cNvPr>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a:extLst>
              <a:ext uri="{FF2B5EF4-FFF2-40B4-BE49-F238E27FC236}">
                <a16:creationId xmlns:a16="http://schemas.microsoft.com/office/drawing/2014/main" id="{7EB9D538-3369-4A84-A478-4BD03915609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4272542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88EE-BC2A-410C-9F8E-0F6F09EE1D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C148-2141-42DE-9133-351A32C04746}"/>
              </a:ext>
            </a:extLst>
          </p:cNvPr>
          <p:cNvSpPr>
            <a:spLocks noGrp="1"/>
          </p:cNvSpPr>
          <p:nvPr>
            <p:ph type="dt" sz="half" idx="10"/>
          </p:nvPr>
        </p:nvSpPr>
        <p:spPr/>
        <p:txBody>
          <a:bodyPr/>
          <a:lstStyle/>
          <a:p>
            <a:fld id="{022B0D29-A260-4A3D-B5D0-A793CDFD2831}" type="datetime3">
              <a:rPr lang="en-US" smtClean="0"/>
              <a:t>15 August 2020</a:t>
            </a:fld>
            <a:endParaRPr lang="en-US"/>
          </a:p>
        </p:txBody>
      </p:sp>
      <p:sp>
        <p:nvSpPr>
          <p:cNvPr id="4" name="Footer Placeholder 3">
            <a:extLst>
              <a:ext uri="{FF2B5EF4-FFF2-40B4-BE49-F238E27FC236}">
                <a16:creationId xmlns:a16="http://schemas.microsoft.com/office/drawing/2014/main" id="{AE6468EC-9135-4877-8B48-F6F5C175DDDF}"/>
              </a:ext>
            </a:extLst>
          </p:cNvPr>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a:extLst>
              <a:ext uri="{FF2B5EF4-FFF2-40B4-BE49-F238E27FC236}">
                <a16:creationId xmlns:a16="http://schemas.microsoft.com/office/drawing/2014/main" id="{6DA4E714-896C-47DB-82BA-615AFBC7EF7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462940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8DCD0-F8D6-43DF-9847-3FC18BA33615}"/>
              </a:ext>
            </a:extLst>
          </p:cNvPr>
          <p:cNvSpPr>
            <a:spLocks noGrp="1"/>
          </p:cNvSpPr>
          <p:nvPr>
            <p:ph type="dt" sz="half" idx="10"/>
          </p:nvPr>
        </p:nvSpPr>
        <p:spPr/>
        <p:txBody>
          <a:bodyPr/>
          <a:lstStyle/>
          <a:p>
            <a:fld id="{2DF5010E-4EF3-4F71-9FD4-C613D3B50B5E}" type="datetime3">
              <a:rPr lang="en-US" smtClean="0"/>
              <a:t>15 August 2020</a:t>
            </a:fld>
            <a:endParaRPr lang="en-US"/>
          </a:p>
        </p:txBody>
      </p:sp>
      <p:sp>
        <p:nvSpPr>
          <p:cNvPr id="3" name="Footer Placeholder 2">
            <a:extLst>
              <a:ext uri="{FF2B5EF4-FFF2-40B4-BE49-F238E27FC236}">
                <a16:creationId xmlns:a16="http://schemas.microsoft.com/office/drawing/2014/main" id="{A1360371-F4E4-41D3-88EC-D697506AF354}"/>
              </a:ext>
            </a:extLst>
          </p:cNvPr>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a:extLst>
              <a:ext uri="{FF2B5EF4-FFF2-40B4-BE49-F238E27FC236}">
                <a16:creationId xmlns:a16="http://schemas.microsoft.com/office/drawing/2014/main" id="{71C72867-A9CF-4939-832A-A066C37A3543}"/>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243112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27C-48CE-49DE-BB11-7DC11A2EC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85BAB-24D7-4285-94C7-3E924259C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91A44-443D-48DF-ACB5-CAB0B46FD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5CCA3-F3FF-452C-81DC-BB93892856D2}"/>
              </a:ext>
            </a:extLst>
          </p:cNvPr>
          <p:cNvSpPr>
            <a:spLocks noGrp="1"/>
          </p:cNvSpPr>
          <p:nvPr>
            <p:ph type="dt" sz="half" idx="10"/>
          </p:nvPr>
        </p:nvSpPr>
        <p:spPr/>
        <p:txBody>
          <a:bodyPr/>
          <a:lstStyle/>
          <a:p>
            <a:fld id="{65D3237E-CF35-4B51-BB14-79D93E421005}" type="datetime3">
              <a:rPr lang="en-US" smtClean="0"/>
              <a:t>15 August 2020</a:t>
            </a:fld>
            <a:endParaRPr lang="en-US"/>
          </a:p>
        </p:txBody>
      </p:sp>
      <p:sp>
        <p:nvSpPr>
          <p:cNvPr id="6" name="Footer Placeholder 5">
            <a:extLst>
              <a:ext uri="{FF2B5EF4-FFF2-40B4-BE49-F238E27FC236}">
                <a16:creationId xmlns:a16="http://schemas.microsoft.com/office/drawing/2014/main" id="{C0771296-DF13-4A2A-97C0-2AA315522379}"/>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D7448D45-4DA8-4E39-90B3-28DD90AD1A34}"/>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69162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C587-B294-4C7F-8057-6D1D0AEC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F96D-AE06-43B0-A772-83827CA7A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A2F327-6DF8-41DA-9A1C-21CC5B419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A2D94-620B-4852-AF9C-6AEB60C05BE4}"/>
              </a:ext>
            </a:extLst>
          </p:cNvPr>
          <p:cNvSpPr>
            <a:spLocks noGrp="1"/>
          </p:cNvSpPr>
          <p:nvPr>
            <p:ph type="dt" sz="half" idx="10"/>
          </p:nvPr>
        </p:nvSpPr>
        <p:spPr/>
        <p:txBody>
          <a:bodyPr/>
          <a:lstStyle/>
          <a:p>
            <a:fld id="{FE492046-48B7-492A-A793-A43655FA6D46}" type="datetime3">
              <a:rPr lang="en-US" smtClean="0"/>
              <a:t>15 August 2020</a:t>
            </a:fld>
            <a:endParaRPr lang="en-US"/>
          </a:p>
        </p:txBody>
      </p:sp>
      <p:sp>
        <p:nvSpPr>
          <p:cNvPr id="6" name="Footer Placeholder 5">
            <a:extLst>
              <a:ext uri="{FF2B5EF4-FFF2-40B4-BE49-F238E27FC236}">
                <a16:creationId xmlns:a16="http://schemas.microsoft.com/office/drawing/2014/main" id="{8294B4D2-1538-4885-82FB-19499840BD62}"/>
              </a:ext>
            </a:extLst>
          </p:cNvPr>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a:extLst>
              <a:ext uri="{FF2B5EF4-FFF2-40B4-BE49-F238E27FC236}">
                <a16:creationId xmlns:a16="http://schemas.microsoft.com/office/drawing/2014/main" id="{E9EF3A54-1CCF-4D41-8676-6505BB91DC2E}"/>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1899098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2D93-9428-4DBA-8733-69F3C3C16C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C0C62-6CEF-45E0-AF94-5C0A0ECB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A207-FB31-4022-A41D-AC3FEEDA85AB}"/>
              </a:ext>
            </a:extLst>
          </p:cNvPr>
          <p:cNvSpPr>
            <a:spLocks noGrp="1"/>
          </p:cNvSpPr>
          <p:nvPr>
            <p:ph type="dt" sz="half" idx="10"/>
          </p:nvPr>
        </p:nvSpPr>
        <p:spPr/>
        <p:txBody>
          <a:bodyPr/>
          <a:lstStyle/>
          <a:p>
            <a:fld id="{3E8908C2-F65C-4FC2-9F1F-8A2D681A7A6F}" type="datetime3">
              <a:rPr lang="en-US" smtClean="0"/>
              <a:t>15 August 2020</a:t>
            </a:fld>
            <a:endParaRPr lang="en-US"/>
          </a:p>
        </p:txBody>
      </p:sp>
      <p:sp>
        <p:nvSpPr>
          <p:cNvPr id="5" name="Footer Placeholder 4">
            <a:extLst>
              <a:ext uri="{FF2B5EF4-FFF2-40B4-BE49-F238E27FC236}">
                <a16:creationId xmlns:a16="http://schemas.microsoft.com/office/drawing/2014/main" id="{6624D4E1-AEB3-418B-899B-B51EF3FF34C2}"/>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48B3F2EC-05FA-4111-9170-FA9165FF00F9}"/>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7980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E297-F7A1-4668-954C-F0D47AB30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1665C-6FC7-490C-99FF-B82601FB1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F15C-7272-48EC-B501-F35C0362909B}"/>
              </a:ext>
            </a:extLst>
          </p:cNvPr>
          <p:cNvSpPr>
            <a:spLocks noGrp="1"/>
          </p:cNvSpPr>
          <p:nvPr>
            <p:ph type="dt" sz="half" idx="10"/>
          </p:nvPr>
        </p:nvSpPr>
        <p:spPr/>
        <p:txBody>
          <a:bodyPr/>
          <a:lstStyle/>
          <a:p>
            <a:fld id="{68B920C1-4A60-497F-B8B7-276192566AA6}" type="datetime3">
              <a:rPr lang="en-US" smtClean="0"/>
              <a:t>15 August 2020</a:t>
            </a:fld>
            <a:endParaRPr lang="en-US"/>
          </a:p>
        </p:txBody>
      </p:sp>
      <p:sp>
        <p:nvSpPr>
          <p:cNvPr id="5" name="Footer Placeholder 4">
            <a:extLst>
              <a:ext uri="{FF2B5EF4-FFF2-40B4-BE49-F238E27FC236}">
                <a16:creationId xmlns:a16="http://schemas.microsoft.com/office/drawing/2014/main" id="{B7392F7A-D539-4F22-A6A3-EC1C5B688C06}"/>
              </a:ext>
            </a:extLst>
          </p:cNvPr>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35EBB2C4-CB17-447E-82D0-078C3EDA436B}"/>
              </a:ext>
            </a:extLst>
          </p:cNvPr>
          <p:cNvSpPr>
            <a:spLocks noGrp="1"/>
          </p:cNvSpPr>
          <p:nvPr>
            <p:ph type="sldNum" sz="quarter" idx="12"/>
          </p:nvPr>
        </p:nvSpPr>
        <p:spPr/>
        <p:txBody>
          <a:bodyPr/>
          <a:lstStyle/>
          <a:p>
            <a:fld id="{1C8B02E0-622A-479B-9694-3B678E51CE11}" type="slidenum">
              <a:rPr lang="en-US" smtClean="0"/>
              <a:t>‹#›</a:t>
            </a:fld>
            <a:endParaRPr lang="en-US"/>
          </a:p>
        </p:txBody>
      </p:sp>
    </p:spTree>
    <p:extLst>
      <p:ext uri="{BB962C8B-B14F-4D97-AF65-F5344CB8AC3E}">
        <p14:creationId xmlns:p14="http://schemas.microsoft.com/office/powerpoint/2010/main" val="327439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E8E4C-A4A5-4627-A395-C8DD662C1CEF}" type="datetime3">
              <a:rPr lang="en-US" smtClean="0"/>
              <a:t>15 August 2020</a:t>
            </a:fld>
            <a:endParaRPr lang="en-US"/>
          </a:p>
        </p:txBody>
      </p:sp>
      <p:sp>
        <p:nvSpPr>
          <p:cNvPr id="5" name="Footer Placeholder 4"/>
          <p:cNvSpPr>
            <a:spLocks noGrp="1"/>
          </p:cNvSpPr>
          <p:nvPr>
            <p:ph type="ftr" sz="quarter" idx="11"/>
          </p:nvPr>
        </p:nvSpPr>
        <p:spPr/>
        <p:txBody>
          <a:bodyPr/>
          <a:lstStyle/>
          <a:p>
            <a:r>
              <a:rPr lang="vi-VN"/>
              <a:t>GIẢNG VIÊN HƯỚNG DẪN : HÁN TRỌNG THANH</a:t>
            </a:r>
            <a:endParaRPr lang="en-US"/>
          </a:p>
        </p:txBody>
      </p:sp>
      <p:sp>
        <p:nvSpPr>
          <p:cNvPr id="6" name="Slide Number Placeholder 5"/>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2766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32C79-7997-434D-B77E-9659015F9A14}" type="datetime3">
              <a:rPr lang="en-US" smtClean="0"/>
              <a:t>15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5724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F587C6-5EF5-4268-8780-F07716C9AA3C}" type="datetime3">
              <a:rPr lang="en-US" smtClean="0"/>
              <a:t>15 August 2020</a:t>
            </a:fld>
            <a:endParaRPr lang="en-US"/>
          </a:p>
        </p:txBody>
      </p:sp>
      <p:sp>
        <p:nvSpPr>
          <p:cNvPr id="8" name="Footer Placeholder 7"/>
          <p:cNvSpPr>
            <a:spLocks noGrp="1"/>
          </p:cNvSpPr>
          <p:nvPr>
            <p:ph type="ftr" sz="quarter" idx="11"/>
          </p:nvPr>
        </p:nvSpPr>
        <p:spPr/>
        <p:txBody>
          <a:bodyPr/>
          <a:lstStyle/>
          <a:p>
            <a:r>
              <a:rPr lang="vi-VN"/>
              <a:t>GIẢNG VIÊN HƯỚNG DẪN : HÁN TRỌNG THANH</a:t>
            </a:r>
            <a:endParaRPr lang="en-US"/>
          </a:p>
        </p:txBody>
      </p:sp>
      <p:sp>
        <p:nvSpPr>
          <p:cNvPr id="9" name="Slide Number Placeholder 8"/>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51124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B06ED-3904-416F-BBBF-5B7D2951AFCB}" type="datetime3">
              <a:rPr lang="en-US" smtClean="0"/>
              <a:t>15 August 2020</a:t>
            </a:fld>
            <a:endParaRPr lang="en-US"/>
          </a:p>
        </p:txBody>
      </p:sp>
      <p:sp>
        <p:nvSpPr>
          <p:cNvPr id="4" name="Footer Placeholder 3"/>
          <p:cNvSpPr>
            <a:spLocks noGrp="1"/>
          </p:cNvSpPr>
          <p:nvPr>
            <p:ph type="ftr" sz="quarter" idx="11"/>
          </p:nvPr>
        </p:nvSpPr>
        <p:spPr/>
        <p:txBody>
          <a:bodyPr/>
          <a:lstStyle/>
          <a:p>
            <a:r>
              <a:rPr lang="vi-VN"/>
              <a:t>GIẢNG VIÊN HƯỚNG DẪN : HÁN TRỌNG THANH</a:t>
            </a:r>
            <a:endParaRPr lang="en-US"/>
          </a:p>
        </p:txBody>
      </p:sp>
      <p:sp>
        <p:nvSpPr>
          <p:cNvPr id="5" name="Slide Number Placeholder 4"/>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8492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55753-DE90-4A4C-B345-85F35BABFDF1}" type="datetime3">
              <a:rPr lang="en-US" smtClean="0"/>
              <a:t>15 August 2020</a:t>
            </a:fld>
            <a:endParaRPr lang="en-US"/>
          </a:p>
        </p:txBody>
      </p:sp>
      <p:sp>
        <p:nvSpPr>
          <p:cNvPr id="3" name="Footer Placeholder 2"/>
          <p:cNvSpPr>
            <a:spLocks noGrp="1"/>
          </p:cNvSpPr>
          <p:nvPr>
            <p:ph type="ftr" sz="quarter" idx="11"/>
          </p:nvPr>
        </p:nvSpPr>
        <p:spPr/>
        <p:txBody>
          <a:bodyPr/>
          <a:lstStyle/>
          <a:p>
            <a:r>
              <a:rPr lang="vi-VN"/>
              <a:t>GIẢNG VIÊN HƯỚNG DẪN : HÁN TRỌNG THANH</a:t>
            </a:r>
            <a:endParaRPr lang="en-US"/>
          </a:p>
        </p:txBody>
      </p:sp>
      <p:sp>
        <p:nvSpPr>
          <p:cNvPr id="4" name="Slide Number Placeholder 3"/>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381201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CD1667-F171-4ACE-94C9-25D47D1B897F}" type="datetime3">
              <a:rPr lang="en-US" smtClean="0"/>
              <a:t>15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254752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8839A7-2A4A-4C9E-AD26-DF38311CE70A}" type="datetime3">
              <a:rPr lang="en-US" smtClean="0"/>
              <a:t>15 August 2020</a:t>
            </a:fld>
            <a:endParaRPr lang="en-US"/>
          </a:p>
        </p:txBody>
      </p:sp>
      <p:sp>
        <p:nvSpPr>
          <p:cNvPr id="6" name="Footer Placeholder 5"/>
          <p:cNvSpPr>
            <a:spLocks noGrp="1"/>
          </p:cNvSpPr>
          <p:nvPr>
            <p:ph type="ftr" sz="quarter" idx="11"/>
          </p:nvPr>
        </p:nvSpPr>
        <p:spPr/>
        <p:txBody>
          <a:bodyPr/>
          <a:lstStyle/>
          <a:p>
            <a:r>
              <a:rPr lang="vi-VN"/>
              <a:t>GIẢNG VIÊN HƯỚNG DẪN : HÁN TRỌNG THANH</a:t>
            </a:r>
            <a:endParaRPr lang="en-US"/>
          </a:p>
        </p:txBody>
      </p:sp>
      <p:sp>
        <p:nvSpPr>
          <p:cNvPr id="7" name="Slide Number Placeholder 6"/>
          <p:cNvSpPr>
            <a:spLocks noGrp="1"/>
          </p:cNvSpPr>
          <p:nvPr>
            <p:ph type="sldNum" sz="quarter" idx="12"/>
          </p:nvPr>
        </p:nvSpPr>
        <p:spPr/>
        <p:txBody>
          <a:bodyPr/>
          <a:lstStyle/>
          <a:p>
            <a:fld id="{A56DD894-36BD-42B2-98E9-40748AECCE23}" type="slidenum">
              <a:rPr lang="en-US" smtClean="0"/>
              <a:t>‹#›</a:t>
            </a:fld>
            <a:endParaRPr lang="en-US"/>
          </a:p>
        </p:txBody>
      </p:sp>
    </p:spTree>
    <p:extLst>
      <p:ext uri="{BB962C8B-B14F-4D97-AF65-F5344CB8AC3E}">
        <p14:creationId xmlns:p14="http://schemas.microsoft.com/office/powerpoint/2010/main" val="93060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B58A5B-403C-42A4-947F-38D2635640A6}" type="datetime3">
              <a:rPr lang="en-US" smtClean="0"/>
              <a:t>15 August 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vi-VN"/>
              <a:t>GIẢNG VIÊN HƯỚNG DẪN : HÁN TRỌNG THANH</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6DD894-36BD-42B2-98E9-40748AECCE23}" type="slidenum">
              <a:rPr lang="en-US" smtClean="0"/>
              <a:t>‹#›</a:t>
            </a:fld>
            <a:endParaRPr lang="en-US"/>
          </a:p>
        </p:txBody>
      </p:sp>
    </p:spTree>
    <p:extLst>
      <p:ext uri="{BB962C8B-B14F-4D97-AF65-F5344CB8AC3E}">
        <p14:creationId xmlns:p14="http://schemas.microsoft.com/office/powerpoint/2010/main" val="33267659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039B9-3576-417B-A7E0-C0A2E0C7D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BE66C-B735-4370-824E-959EE2B78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A985-FF5E-4653-AE45-53700E776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4EB17-3C6B-47BD-8B61-B96898E7C105}" type="datetime3">
              <a:rPr lang="en-US" smtClean="0"/>
              <a:t>15 August 2020</a:t>
            </a:fld>
            <a:endParaRPr lang="en-US"/>
          </a:p>
        </p:txBody>
      </p:sp>
      <p:sp>
        <p:nvSpPr>
          <p:cNvPr id="5" name="Footer Placeholder 4">
            <a:extLst>
              <a:ext uri="{FF2B5EF4-FFF2-40B4-BE49-F238E27FC236}">
                <a16:creationId xmlns:a16="http://schemas.microsoft.com/office/drawing/2014/main" id="{97C5530D-D70D-468A-A009-FD86C2D72E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GIẢNG VIÊN HƯỚNG DẪN : HÁN TRỌNG THANH</a:t>
            </a:r>
            <a:endParaRPr lang="en-US"/>
          </a:p>
        </p:txBody>
      </p:sp>
      <p:sp>
        <p:nvSpPr>
          <p:cNvPr id="6" name="Slide Number Placeholder 5">
            <a:extLst>
              <a:ext uri="{FF2B5EF4-FFF2-40B4-BE49-F238E27FC236}">
                <a16:creationId xmlns:a16="http://schemas.microsoft.com/office/drawing/2014/main" id="{5F8F645D-9E65-4D9D-AEA5-EDA158011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B02E0-622A-479B-9694-3B678E51CE11}" type="slidenum">
              <a:rPr lang="en-US" smtClean="0"/>
              <a:t>‹#›</a:t>
            </a:fld>
            <a:endParaRPr lang="en-US"/>
          </a:p>
        </p:txBody>
      </p:sp>
    </p:spTree>
    <p:extLst>
      <p:ext uri="{BB962C8B-B14F-4D97-AF65-F5344CB8AC3E}">
        <p14:creationId xmlns:p14="http://schemas.microsoft.com/office/powerpoint/2010/main" val="20618397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kaggle.com/ethernext/brain-tumour-detection-with-cnn-96-accuracy" TargetMode="External"/><Relationship Id="rId3" Type="http://schemas.openxmlformats.org/officeDocument/2006/relationships/hyperlink" Target="https://medium.com/@RaghavPrabhu/understanding-of-convolutional-neural-network-cnn-deep-learning-99760835f148" TargetMode="External"/><Relationship Id="rId7" Type="http://schemas.openxmlformats.org/officeDocument/2006/relationships/hyperlink" Target="https://medium.com/@jonathan_hui/ssd-object-detection-single-shot-multibox-detector-for-real-time-processing-9bd8deac0e06#:~:text=SSD%20is%20a%20single%2Dshot,offsets%20to%20default%20boundary%20boxes." TargetMode="External"/><Relationship Id="rId2" Type="http://schemas.openxmlformats.org/officeDocument/2006/relationships/hyperlink" Target="https://codetudau.com/neural-network-va-deep-learning-la-gi/index.html" TargetMode="External"/><Relationship Id="rId1" Type="http://schemas.openxmlformats.org/officeDocument/2006/relationships/slideLayout" Target="../slideLayouts/slideLayout2.xml"/><Relationship Id="rId6" Type="http://schemas.openxmlformats.org/officeDocument/2006/relationships/hyperlink" Target="https://medium.com/@ODSC/overview-of-the-yolo-object-detection-algorithm-7b52a745d3e0#:~:text=YOLO%20is%20a%20clever%20convolutional,and%20probabilities%20for%20each%20region." TargetMode="External"/><Relationship Id="rId5" Type="http://schemas.openxmlformats.org/officeDocument/2006/relationships/hyperlink" Target="https://towardsdatascience.com/r-cnn-fast-r-cnn-faster-r-cnn-yolo-object-detection-algorithms-36d53571365e" TargetMode="External"/><Relationship Id="rId4" Type="http://schemas.openxmlformats.org/officeDocument/2006/relationships/hyperlink" Target="https://d2l.ai/chapter_computer-vision/rcnn.html" TargetMode="Externa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897" y="0"/>
            <a:ext cx="525872" cy="790245"/>
          </a:xfrm>
          <a:prstGeom prst="rect">
            <a:avLst/>
          </a:prstGeom>
        </p:spPr>
      </p:pic>
      <p:sp>
        <p:nvSpPr>
          <p:cNvPr id="15" name="Slide Number Placeholder 14">
            <a:extLst>
              <a:ext uri="{FF2B5EF4-FFF2-40B4-BE49-F238E27FC236}">
                <a16:creationId xmlns:a16="http://schemas.microsoft.com/office/drawing/2014/main" id="{5ECDA4F1-8624-4FB2-AA1A-26BCBD6FE4D0}"/>
              </a:ext>
            </a:extLst>
          </p:cNvPr>
          <p:cNvSpPr>
            <a:spLocks noGrp="1"/>
          </p:cNvSpPr>
          <p:nvPr>
            <p:ph type="sldNum" sz="quarter" idx="12"/>
          </p:nvPr>
        </p:nvSpPr>
        <p:spPr>
          <a:xfrm>
            <a:off x="11508661" y="6492875"/>
            <a:ext cx="683339" cy="365125"/>
          </a:xfrm>
        </p:spPr>
        <p:txBody>
          <a:bodyPr/>
          <a:lstStyle/>
          <a:p>
            <a:pPr algn="l"/>
            <a:fld id="{A56DD894-36BD-42B2-98E9-40748AECCE23}" type="slidenum">
              <a:rPr lang="en-US" sz="1400" smtClean="0">
                <a:solidFill>
                  <a:srgbClr val="FF0000"/>
                </a:solidFill>
                <a:latin typeface="Times New Roman" panose="02020603050405020304" pitchFamily="18" charset="0"/>
                <a:cs typeface="Times New Roman" panose="02020603050405020304" pitchFamily="18" charset="0"/>
              </a:rPr>
              <a:pPr algn="l"/>
              <a:t>1</a:t>
            </a:fld>
            <a:endParaRPr lang="en-US" sz="1400" dirty="0">
              <a:solidFill>
                <a:srgbClr val="FF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985345" y="790245"/>
            <a:ext cx="8860221" cy="5287526"/>
            <a:chOff x="985345" y="790245"/>
            <a:chExt cx="8860221" cy="5287526"/>
          </a:xfrm>
        </p:grpSpPr>
        <p:sp>
          <p:nvSpPr>
            <p:cNvPr id="7" name="TextBox 6">
              <a:extLst>
                <a:ext uri="{FF2B5EF4-FFF2-40B4-BE49-F238E27FC236}">
                  <a16:creationId xmlns:a16="http://schemas.microsoft.com/office/drawing/2014/main" id="{DD22B16E-501F-439A-9ED1-F6EBA1779CAE}"/>
                </a:ext>
              </a:extLst>
            </p:cNvPr>
            <p:cNvSpPr txBox="1"/>
            <p:nvPr/>
          </p:nvSpPr>
          <p:spPr>
            <a:xfrm>
              <a:off x="985345" y="790245"/>
              <a:ext cx="8860221" cy="1938992"/>
            </a:xfrm>
            <a:prstGeom prst="rect">
              <a:avLst/>
            </a:prstGeom>
            <a:noFill/>
          </p:spPr>
          <p:txBody>
            <a:bodyPr wrap="square" rtlCol="0">
              <a:spAutoFit/>
            </a:bodyPr>
            <a:lstStyle/>
            <a:p>
              <a:pPr algn="ctr"/>
              <a:r>
                <a:rPr lang="en-US" sz="4000" b="1" dirty="0" err="1">
                  <a:solidFill>
                    <a:srgbClr val="002060"/>
                  </a:solidFill>
                </a:rPr>
                <a:t>Phát</a:t>
              </a:r>
              <a:r>
                <a:rPr lang="en-US" sz="4000" b="1" dirty="0">
                  <a:solidFill>
                    <a:srgbClr val="002060"/>
                  </a:solidFill>
                </a:rPr>
                <a:t> </a:t>
              </a:r>
              <a:r>
                <a:rPr lang="en-US" sz="4000" b="1" dirty="0" err="1">
                  <a:solidFill>
                    <a:srgbClr val="002060"/>
                  </a:solidFill>
                </a:rPr>
                <a:t>hiện</a:t>
              </a:r>
              <a:r>
                <a:rPr lang="en-US" sz="4000" b="1" dirty="0">
                  <a:solidFill>
                    <a:srgbClr val="002060"/>
                  </a:solidFill>
                </a:rPr>
                <a:t> </a:t>
              </a:r>
              <a:r>
                <a:rPr lang="en-US" sz="4000" b="1" dirty="0" err="1">
                  <a:solidFill>
                    <a:srgbClr val="002060"/>
                  </a:solidFill>
                </a:rPr>
                <a:t>khối</a:t>
              </a:r>
              <a:r>
                <a:rPr lang="en-US" sz="4000" b="1" dirty="0">
                  <a:solidFill>
                    <a:srgbClr val="002060"/>
                  </a:solidFill>
                </a:rPr>
                <a:t> </a:t>
              </a:r>
              <a:r>
                <a:rPr lang="en-US" sz="4000" b="1" dirty="0" smtClean="0">
                  <a:solidFill>
                    <a:srgbClr val="002060"/>
                  </a:solidFill>
                </a:rPr>
                <a:t>u </a:t>
              </a:r>
              <a:r>
                <a:rPr lang="en-US" sz="4000" b="1" dirty="0" err="1">
                  <a:solidFill>
                    <a:srgbClr val="002060"/>
                  </a:solidFill>
                </a:rPr>
                <a:t>não</a:t>
              </a:r>
              <a:r>
                <a:rPr lang="en-US" sz="4000" b="1" dirty="0">
                  <a:solidFill>
                    <a:srgbClr val="002060"/>
                  </a:solidFill>
                </a:rPr>
                <a:t> </a:t>
              </a:r>
              <a:r>
                <a:rPr lang="en-US" sz="4000" b="1" dirty="0" err="1">
                  <a:solidFill>
                    <a:srgbClr val="002060"/>
                  </a:solidFill>
                </a:rPr>
                <a:t>từ</a:t>
              </a:r>
              <a:r>
                <a:rPr lang="en-US" sz="4000" b="1" dirty="0">
                  <a:solidFill>
                    <a:srgbClr val="002060"/>
                  </a:solidFill>
                </a:rPr>
                <a:t> </a:t>
              </a:r>
              <a:r>
                <a:rPr lang="en-US" sz="4000" b="1" dirty="0" err="1">
                  <a:solidFill>
                    <a:srgbClr val="002060"/>
                  </a:solidFill>
                </a:rPr>
                <a:t>ảnh</a:t>
              </a:r>
              <a:r>
                <a:rPr lang="en-US" sz="4000" b="1" dirty="0">
                  <a:solidFill>
                    <a:srgbClr val="002060"/>
                  </a:solidFill>
                </a:rPr>
                <a:t> </a:t>
              </a:r>
              <a:r>
                <a:rPr lang="en-US" sz="4000" b="1" dirty="0" smtClean="0">
                  <a:solidFill>
                    <a:srgbClr val="002060"/>
                  </a:solidFill>
                </a:rPr>
                <a:t>MRI </a:t>
              </a:r>
              <a:r>
                <a:rPr lang="en-US" sz="4000" b="1" dirty="0" err="1" smtClean="0">
                  <a:solidFill>
                    <a:srgbClr val="002060"/>
                  </a:solidFill>
                </a:rPr>
                <a:t>sử</a:t>
              </a:r>
              <a:r>
                <a:rPr lang="en-US" sz="4000" b="1" dirty="0" smtClean="0">
                  <a:solidFill>
                    <a:srgbClr val="002060"/>
                  </a:solidFill>
                </a:rPr>
                <a:t> </a:t>
              </a:r>
              <a:r>
                <a:rPr lang="en-US" sz="4000" b="1" dirty="0" err="1" smtClean="0">
                  <a:solidFill>
                    <a:srgbClr val="002060"/>
                  </a:solidFill>
                </a:rPr>
                <a:t>dụng</a:t>
              </a:r>
              <a:r>
                <a:rPr lang="en-US" sz="4000" b="1" dirty="0" smtClean="0">
                  <a:solidFill>
                    <a:srgbClr val="002060"/>
                  </a:solidFill>
                </a:rPr>
                <a:t> </a:t>
              </a:r>
              <a:r>
                <a:rPr lang="en-US" sz="4000" b="1" dirty="0" smtClean="0">
                  <a:solidFill>
                    <a:srgbClr val="002060"/>
                  </a:solidFill>
                  <a:latin typeface="Times New Roman" panose="02020603050405020304" pitchFamily="18" charset="0"/>
                  <a:cs typeface="Times New Roman" panose="02020603050405020304" pitchFamily="18" charset="0"/>
                </a:rPr>
                <a:t>Convolutional </a:t>
              </a:r>
              <a:r>
                <a:rPr lang="en-US" sz="4000" b="1" dirty="0">
                  <a:solidFill>
                    <a:srgbClr val="002060"/>
                  </a:solidFill>
                  <a:latin typeface="Times New Roman" panose="02020603050405020304" pitchFamily="18" charset="0"/>
                  <a:cs typeface="Times New Roman" panose="02020603050405020304" pitchFamily="18" charset="0"/>
                </a:rPr>
                <a:t>Neural Network(CNN</a:t>
              </a:r>
              <a:r>
                <a:rPr lang="en-US" sz="4000" b="1" dirty="0" smtClean="0">
                  <a:solidFill>
                    <a:srgbClr val="002060"/>
                  </a:solidFill>
                  <a:latin typeface="Times New Roman" panose="02020603050405020304" pitchFamily="18" charset="0"/>
                  <a:cs typeface="Times New Roman" panose="02020603050405020304" pitchFamily="18" charset="0"/>
                </a:rPr>
                <a:t>)</a:t>
              </a:r>
              <a:endParaRPr lang="en-US" sz="4000" b="1" dirty="0">
                <a:solidFill>
                  <a:srgbClr val="002060"/>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895505" y="4931580"/>
              <a:ext cx="3377907" cy="1146191"/>
              <a:chOff x="1895505" y="4931580"/>
              <a:chExt cx="3377907" cy="1146191"/>
            </a:xfrm>
          </p:grpSpPr>
          <p:sp>
            <p:nvSpPr>
              <p:cNvPr id="8" name="TextBox 7">
                <a:extLst>
                  <a:ext uri="{FF2B5EF4-FFF2-40B4-BE49-F238E27FC236}">
                    <a16:creationId xmlns:a16="http://schemas.microsoft.com/office/drawing/2014/main" id="{1E906DAE-5CC2-471D-938D-21589A679EAE}"/>
                  </a:ext>
                </a:extLst>
              </p:cNvPr>
              <p:cNvSpPr txBox="1"/>
              <p:nvPr/>
            </p:nvSpPr>
            <p:spPr>
              <a:xfrm>
                <a:off x="1895505" y="4931580"/>
                <a:ext cx="3084944"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Sinh</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viên</a:t>
                </a:r>
                <a:r>
                  <a:rPr lang="en-US" sz="1400" dirty="0" smtClean="0">
                    <a:solidFill>
                      <a:srgbClr val="002060"/>
                    </a:solidFill>
                    <a:latin typeface="Times New Roman" panose="02020603050405020304" pitchFamily="18" charset="0"/>
                    <a:cs typeface="Times New Roman" panose="02020603050405020304" pitchFamily="18" charset="0"/>
                  </a:rPr>
                  <a:t>: Bùi Xuân Trường</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CA3386-B281-4757-A724-517F3E50155F}"/>
                  </a:ext>
                </a:extLst>
              </p:cNvPr>
              <p:cNvSpPr txBox="1"/>
              <p:nvPr/>
            </p:nvSpPr>
            <p:spPr>
              <a:xfrm>
                <a:off x="1895505" y="5350787"/>
                <a:ext cx="2911876" cy="307777"/>
              </a:xfrm>
              <a:prstGeom prst="rect">
                <a:avLst/>
              </a:prstGeom>
              <a:noFill/>
            </p:spPr>
            <p:txBody>
              <a:bodyPr wrap="square" rtlCol="0">
                <a:spAutoFit/>
              </a:bodyPr>
              <a:lstStyle/>
              <a:p>
                <a:r>
                  <a:rPr lang="en-US" sz="1400" dirty="0" smtClean="0">
                    <a:solidFill>
                      <a:srgbClr val="002060"/>
                    </a:solidFill>
                    <a:latin typeface="Times New Roman" panose="02020603050405020304" pitchFamily="18" charset="0"/>
                    <a:cs typeface="Times New Roman" panose="02020603050405020304" pitchFamily="18" charset="0"/>
                  </a:rPr>
                  <a:t>MSSV: 20122643</a:t>
                </a:r>
                <a:endParaRPr lang="en-US" sz="14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9C8DBA8-2116-49DE-B594-AAAB5FE57A3C}"/>
                  </a:ext>
                </a:extLst>
              </p:cNvPr>
              <p:cNvSpPr txBox="1"/>
              <p:nvPr/>
            </p:nvSpPr>
            <p:spPr>
              <a:xfrm>
                <a:off x="1895505" y="5769994"/>
                <a:ext cx="3377907" cy="307777"/>
              </a:xfrm>
              <a:prstGeom prst="rect">
                <a:avLst/>
              </a:prstGeom>
              <a:noFill/>
            </p:spPr>
            <p:txBody>
              <a:bodyPr wrap="square" rtlCol="0">
                <a:spAutoFit/>
              </a:bodyPr>
              <a:lstStyle/>
              <a:p>
                <a:r>
                  <a:rPr lang="en-US" sz="1400" dirty="0" err="1">
                    <a:solidFill>
                      <a:srgbClr val="002060"/>
                    </a:solidFill>
                    <a:latin typeface="Times New Roman" panose="02020603050405020304" pitchFamily="18" charset="0"/>
                    <a:cs typeface="Times New Roman" panose="02020603050405020304" pitchFamily="18" charset="0"/>
                  </a:rPr>
                  <a:t>Giảng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a:solidFill>
                      <a:srgbClr val="002060"/>
                    </a:solidFill>
                    <a:latin typeface="Times New Roman" panose="02020603050405020304" pitchFamily="18" charset="0"/>
                    <a:cs typeface="Times New Roman" panose="02020603050405020304" pitchFamily="18" charset="0"/>
                  </a:rPr>
                  <a:t>viên</a:t>
                </a:r>
                <a:r>
                  <a:rPr lang="en-US" sz="1400" dirty="0">
                    <a:solidFill>
                      <a:srgbClr val="002060"/>
                    </a:solidFill>
                    <a:latin typeface="Times New Roman" panose="02020603050405020304" pitchFamily="18" charset="0"/>
                    <a:cs typeface="Times New Roman" panose="02020603050405020304" pitchFamily="18" charset="0"/>
                  </a:rPr>
                  <a:t> h</a:t>
                </a:r>
                <a:r>
                  <a:rPr lang="vi-VN" sz="1400" dirty="0">
                    <a:solidFill>
                      <a:srgbClr val="002060"/>
                    </a:solidFill>
                    <a:latin typeface="Times New Roman" panose="02020603050405020304" pitchFamily="18" charset="0"/>
                    <a:cs typeface="Times New Roman" panose="02020603050405020304" pitchFamily="18" charset="0"/>
                  </a:rPr>
                  <a:t>ư</a:t>
                </a:r>
                <a:r>
                  <a:rPr lang="en-US" sz="1400" dirty="0" err="1">
                    <a:solidFill>
                      <a:srgbClr val="002060"/>
                    </a:solidFill>
                    <a:latin typeface="Times New Roman" panose="02020603050405020304" pitchFamily="18" charset="0"/>
                    <a:cs typeface="Times New Roman" panose="02020603050405020304" pitchFamily="18" charset="0"/>
                  </a:rPr>
                  <a:t>ớng</a:t>
                </a:r>
                <a:r>
                  <a:rPr lang="en-US" sz="1400" dirty="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dẫn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TS.Hán</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a:solidFill>
                      <a:srgbClr val="002060"/>
                    </a:solidFill>
                    <a:latin typeface="Times New Roman" panose="02020603050405020304" pitchFamily="18" charset="0"/>
                    <a:cs typeface="Times New Roman" panose="02020603050405020304" pitchFamily="18" charset="0"/>
                  </a:rPr>
                  <a:t>Trọng Thanh</a:t>
                </a:r>
              </a:p>
            </p:txBody>
          </p:sp>
        </p:grpSp>
        <p:pic>
          <p:nvPicPr>
            <p:cNvPr id="21" name="Picture 20" descr="A picture containing table, sitting, light, monitor&#10;&#10;Description automatically generated">
              <a:extLst>
                <a:ext uri="{FF2B5EF4-FFF2-40B4-BE49-F238E27FC236}">
                  <a16:creationId xmlns:a16="http://schemas.microsoft.com/office/drawing/2014/main" id="{755D3966-2D3E-4289-874C-7494596CB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753" y="3205373"/>
              <a:ext cx="1653650" cy="926044"/>
            </a:xfrm>
            <a:prstGeom prst="rect">
              <a:avLst/>
            </a:prstGeom>
          </p:spPr>
        </p:pic>
        <p:pic>
          <p:nvPicPr>
            <p:cNvPr id="1028" name="Picture 4" descr="https://www.kaggleusercontent.com/kf/19930876/eyJhbGciOiJkaXIiLCJlbmMiOiJBMTI4Q0JDLUhTMjU2In0..mJnesd0rFy6IjtgxGXdSpA.pqRMt3qitcqffJwKQvCwg0jqOep-48btZd9rVNi1ZcsEEA0zxYEtUCxTfzVy2YMgRJvO7fYzzOqmMXgO4MI7SxOUVcNTC17O7bw7ITVG6c260pG-XBJVDjrMjY5vC12786vENXUc2_9TuHtg759R6EAm_jwzCYzj8GJRHgzACT4APdkUmXsr50ftpQC98FFRDcWHtVfyl0jjVZuTUYvdQsWye7HnLz43oifz_c6_jfvCI5qunKzbRswwXcxsTKdv9tt7lbVwWzHTlg_uqGYqVigzWXXCrqSRKkuN0mUX9Qi0ztUb9xFpKqfhkWvb-SEdIqumXe7K-FYZ-TZu2UDQPqBRCuuCK2aIuPt3o_8DljFi-4oipRkU3bNS3NcMfWjrZcefFIeR1lFWmaViBQPY-Sl1p7HwnkzAJNG59-D0z2RcXRlGUPEXvuY9lPSrSuCRqROee79TMYaM6ELhJcQt9qgd-OW4hkxY9QahLsGm3G883wS4i7fR8hXrUjB-mJagHC8rRHmnc3IFYOp3VpjIURPtHOODRlAPbNB4QrOeexevaBjzp4fpa1OCYYJCO1k-I9AY52uQYQG4BSPUZbPFWlNCVc3ORW3vtMMTy5RRArcht5GWG90SI-1WkB5HCVZ5DyvwaP-pDBVW8lhTqYQlTPJ2XPRypB01yyWVA1lcSJI._bj0CfPbCUM8XlOhdwdC5Q/__results___files/__results___23_1.png"/>
            <p:cNvPicPr>
              <a:picLocks noChangeAspect="1" noChangeArrowheads="1"/>
            </p:cNvPicPr>
            <p:nvPr/>
          </p:nvPicPr>
          <p:blipFill rotWithShape="1">
            <a:blip r:embed="rId4">
              <a:extLst>
                <a:ext uri="{28A0092B-C50C-407E-A947-70E740481C1C}">
                  <a14:useLocalDpi xmlns:a14="http://schemas.microsoft.com/office/drawing/2010/main" val="0"/>
                </a:ext>
              </a:extLst>
            </a:blip>
            <a:srcRect l="19945" t="18777" r="11463" b="15116"/>
            <a:stretch/>
          </p:blipFill>
          <p:spPr bwMode="auto">
            <a:xfrm>
              <a:off x="7890641" y="2815089"/>
              <a:ext cx="1710658" cy="170661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454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dụng</a:t>
            </a:r>
            <a:r>
              <a:rPr lang="en-US" sz="2400" dirty="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việc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a:solidFill>
                  <a:srgbClr val="002060"/>
                </a:solidFill>
                <a:latin typeface="Times New Roman" panose="02020603050405020304" pitchFamily="18" charset="0"/>
                <a:cs typeface="Times New Roman" panose="02020603050405020304" pitchFamily="18" charset="0"/>
              </a:rPr>
              <a:t>não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từ</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bác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a:t>
            </a:r>
            <a:r>
              <a:rPr lang="en-US" sz="1600" dirty="0" err="1" smtClean="0">
                <a:solidFill>
                  <a:srgbClr val="002060"/>
                </a:solidFill>
                <a:latin typeface="Times New Roman" panose="02020603050405020304" pitchFamily="18" charset="0"/>
                <a:cs typeface="Times New Roman" panose="02020603050405020304" pitchFamily="18" charset="0"/>
              </a:rPr>
              <a:t>hụ</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thuộc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kinh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thường</a:t>
            </a:r>
            <a:endParaRPr lang="en-US" sz="1600" dirty="0" smtClean="0">
              <a:solidFill>
                <a:srgbClr val="002060"/>
              </a:solidFill>
              <a:latin typeface="Times New Roman" panose="02020603050405020304" pitchFamily="18" charset="0"/>
              <a:cs typeface="Times New Roman" panose="02020603050405020304" pitchFamily="18" charset="0"/>
            </a:endParaRP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Thường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mức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định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vẫn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phụ</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thuộc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vào</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đoán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sĩ</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AI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marL="914400" lvl="2" indent="0">
              <a:buNone/>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AI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tự</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giúp</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thiện</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chính</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ngày</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599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triển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mục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gồm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như</a:t>
            </a:r>
            <a:r>
              <a:rPr lang="en-US"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Histogram of Oriented Gradients(HOG)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Deep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Network(DNN)</a:t>
            </a:r>
          </a:p>
          <a:p>
            <a:pPr lvl="3">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a:t>
            </a:r>
            <a:r>
              <a:rPr lang="en-US" sz="1600" dirty="0" smtClean="0">
                <a:solidFill>
                  <a:srgbClr val="002060"/>
                </a:solidFill>
                <a:latin typeface="Times New Roman" panose="02020603050405020304" pitchFamily="18" charset="0"/>
                <a:cs typeface="Times New Roman" panose="02020603050405020304" pitchFamily="18" charset="0"/>
              </a:rPr>
              <a:t>Network(CNN). Phương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1 </a:t>
            </a:r>
            <a:r>
              <a:rPr lang="en-US" sz="1600" dirty="0" err="1" smtClean="0">
                <a:solidFill>
                  <a:srgbClr val="002060"/>
                </a:solidFill>
                <a:latin typeface="Times New Roman" panose="02020603050405020304" pitchFamily="18" charset="0"/>
                <a:cs typeface="Times New Roman" panose="02020603050405020304" pitchFamily="18" charset="0"/>
              </a:rPr>
              <a:t>nhánh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DNN</a:t>
            </a:r>
          </a:p>
          <a:p>
            <a:pPr lvl="3">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Region-based convolutional neural </a:t>
            </a:r>
            <a:r>
              <a:rPr lang="en-US" sz="1600" dirty="0" smtClean="0">
                <a:solidFill>
                  <a:srgbClr val="002060"/>
                </a:solidFill>
                <a:latin typeface="Times New Roman" panose="02020603050405020304" pitchFamily="18" charset="0"/>
                <a:cs typeface="Times New Roman" panose="02020603050405020304" pitchFamily="18" charset="0"/>
              </a:rPr>
              <a:t>networks (</a:t>
            </a:r>
            <a:r>
              <a:rPr lang="en-US" sz="1600" dirty="0">
                <a:solidFill>
                  <a:srgbClr val="002060"/>
                </a:solidFill>
                <a:latin typeface="Times New Roman" panose="02020603050405020304" pitchFamily="18" charset="0"/>
                <a:cs typeface="Times New Roman" panose="02020603050405020304" pitchFamily="18" charset="0"/>
              </a:rPr>
              <a:t>R-CNNs</a:t>
            </a:r>
            <a:r>
              <a:rPr lang="en-US" sz="1600" dirty="0" smtClean="0">
                <a:solidFill>
                  <a:srgbClr val="002060"/>
                </a:solidFill>
                <a:latin typeface="Times New Roman" panose="02020603050405020304" pitchFamily="18" charset="0"/>
                <a:cs typeface="Times New Roman" panose="02020603050405020304" pitchFamily="18" charset="0"/>
              </a:rPr>
              <a:t>) (hay </a:t>
            </a:r>
            <a:r>
              <a:rPr lang="en-US" sz="1600" dirty="0" err="1" smtClean="0">
                <a:solidFill>
                  <a:srgbClr val="002060"/>
                </a:solidFill>
                <a:latin typeface="Times New Roman" panose="02020603050405020304" pitchFamily="18" charset="0"/>
                <a:cs typeface="Times New Roman" panose="02020603050405020304" pitchFamily="18" charset="0"/>
              </a:rPr>
              <a:t>còn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gọi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regions </a:t>
            </a:r>
            <a:r>
              <a:rPr lang="en-US" sz="1600" dirty="0">
                <a:solidFill>
                  <a:srgbClr val="002060"/>
                </a:solidFill>
                <a:latin typeface="Times New Roman" panose="02020603050405020304" pitchFamily="18" charset="0"/>
                <a:cs typeface="Times New Roman" panose="02020603050405020304" pitchFamily="18" charset="0"/>
              </a:rPr>
              <a:t>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p>
          <a:p>
            <a:pPr lvl="3">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Dựa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trên</a:t>
            </a:r>
            <a:r>
              <a:rPr lang="en-US" sz="1600" dirty="0" smtClean="0">
                <a:solidFill>
                  <a:srgbClr val="002060"/>
                </a:solidFill>
                <a:latin typeface="Times New Roman" panose="02020603050405020304" pitchFamily="18" charset="0"/>
                <a:cs typeface="Times New Roman" panose="02020603050405020304" pitchFamily="18" charset="0"/>
              </a:rPr>
              <a:t> R-CNNs,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được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như</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a:solidFill>
                  <a:srgbClr val="002060"/>
                </a:solidFill>
                <a:latin typeface="Times New Roman" panose="02020603050405020304" pitchFamily="18" charset="0"/>
                <a:cs typeface="Times New Roman" panose="02020603050405020304" pitchFamily="18" charset="0"/>
              </a:rPr>
              <a:t>Fast </a:t>
            </a:r>
            <a:r>
              <a:rPr lang="en-US" sz="1600" dirty="0" smtClean="0">
                <a:solidFill>
                  <a:srgbClr val="002060"/>
                </a:solidFill>
                <a:latin typeface="Times New Roman" panose="02020603050405020304" pitchFamily="18" charset="0"/>
                <a:cs typeface="Times New Roman" panose="02020603050405020304" pitchFamily="18" charset="0"/>
              </a:rPr>
              <a:t>R-CNN, Faster R-CNN, </a:t>
            </a:r>
            <a:r>
              <a:rPr lang="en-US" sz="1600" dirty="0">
                <a:solidFill>
                  <a:srgbClr val="002060"/>
                </a:solidFill>
                <a:latin typeface="Times New Roman" panose="02020603050405020304" pitchFamily="18" charset="0"/>
                <a:cs typeface="Times New Roman" panose="02020603050405020304" pitchFamily="18" charset="0"/>
              </a:rPr>
              <a:t>Mask </a:t>
            </a:r>
            <a:r>
              <a:rPr lang="en-US" sz="1600" dirty="0" smtClean="0">
                <a:solidFill>
                  <a:srgbClr val="002060"/>
                </a:solidFill>
                <a:latin typeface="Times New Roman" panose="02020603050405020304" pitchFamily="18" charset="0"/>
                <a:cs typeface="Times New Roman" panose="02020603050405020304" pitchFamily="18" charset="0"/>
              </a:rPr>
              <a:t>R-CNN</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You </a:t>
            </a:r>
            <a:r>
              <a:rPr lang="en-US" sz="1600" dirty="0">
                <a:solidFill>
                  <a:srgbClr val="002060"/>
                </a:solidFill>
                <a:latin typeface="Times New Roman" panose="02020603050405020304" pitchFamily="18" charset="0"/>
                <a:cs typeface="Times New Roman" panose="02020603050405020304" pitchFamily="18" charset="0"/>
              </a:rPr>
              <a:t>Only Look </a:t>
            </a:r>
            <a:r>
              <a:rPr lang="en-US" sz="1600" dirty="0" smtClean="0">
                <a:solidFill>
                  <a:srgbClr val="002060"/>
                </a:solidFill>
                <a:latin typeface="Times New Roman" panose="02020603050405020304" pitchFamily="18" charset="0"/>
                <a:cs typeface="Times New Roman" panose="02020603050405020304" pitchFamily="18" charset="0"/>
              </a:rPr>
              <a:t>Once (YOLO):</a:t>
            </a: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a:t>
            </a:r>
            <a:r>
              <a:rPr lang="en-US" sz="1600" dirty="0" smtClean="0">
                <a:solidFill>
                  <a:srgbClr val="002060"/>
                </a:solidFill>
                <a:latin typeface="Times New Roman" panose="02020603050405020304" pitchFamily="18" charset="0"/>
                <a:cs typeface="Times New Roman" panose="02020603050405020304" pitchFamily="18" charset="0"/>
              </a:rPr>
              <a:t>Detector- </a:t>
            </a:r>
            <a:r>
              <a:rPr lang="en-US" sz="1600" dirty="0">
                <a:solidFill>
                  <a:srgbClr val="002060"/>
                </a:solidFill>
                <a:latin typeface="Times New Roman" panose="02020603050405020304" pitchFamily="18" charset="0"/>
                <a:cs typeface="Times New Roman" panose="02020603050405020304" pitchFamily="18" charset="0"/>
              </a:rPr>
              <a:t>Object </a:t>
            </a:r>
            <a:r>
              <a:rPr lang="en-US" sz="1600" dirty="0" smtClean="0">
                <a:solidFill>
                  <a:srgbClr val="002060"/>
                </a:solidFill>
                <a:latin typeface="Times New Roman" panose="02020603050405020304" pitchFamily="18" charset="0"/>
                <a:cs typeface="Times New Roman" panose="02020603050405020304" pitchFamily="18" charset="0"/>
              </a:rPr>
              <a:t>Detection (SSD)</a:t>
            </a: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134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58930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504497" y="1813035"/>
            <a:ext cx="9301655" cy="48084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r>
              <a:rPr lang="en-US" sz="1600" b="1" dirty="0">
                <a:solidFill>
                  <a:srgbClr val="002060"/>
                </a:solidFill>
                <a:latin typeface="Times New Roman" panose="02020603050405020304" pitchFamily="18" charset="0"/>
                <a:cs typeface="Times New Roman" panose="02020603050405020304" pitchFamily="18" charset="0"/>
              </a:rPr>
              <a:t>Histogram of Oriented Gradients(HOG</a:t>
            </a:r>
            <a:r>
              <a:rPr lang="en-US" sz="1600" b="1"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L</a:t>
            </a:r>
            <a:r>
              <a:rPr lang="vi-VN" sz="1600" dirty="0" smtClean="0">
                <a:solidFill>
                  <a:srgbClr val="002060"/>
                </a:solidFill>
                <a:latin typeface="Times New Roman" panose="02020603050405020304" pitchFamily="18" charset="0"/>
                <a:cs typeface="Times New Roman" panose="02020603050405020304" pitchFamily="18" charset="0"/>
              </a:rPr>
              <a:t>à </a:t>
            </a:r>
            <a:r>
              <a:rPr lang="vi-VN" sz="1600" dirty="0">
                <a:solidFill>
                  <a:srgbClr val="002060"/>
                </a:solidFill>
                <a:latin typeface="Times New Roman" panose="02020603050405020304" pitchFamily="18" charset="0"/>
                <a:cs typeface="Times New Roman" panose="02020603050405020304" pitchFamily="18" charset="0"/>
              </a:rPr>
              <a:t>một bộ mô tả tính năng được sử dụng trong </a:t>
            </a:r>
            <a:r>
              <a:rPr lang="en-US" sz="1600" dirty="0" smtClean="0">
                <a:solidFill>
                  <a:srgbClr val="002060"/>
                </a:solidFill>
                <a:latin typeface="Times New Roman" panose="02020603050405020304" pitchFamily="18" charset="0"/>
                <a:cs typeface="Times New Roman" panose="02020603050405020304" pitchFamily="18" charset="0"/>
              </a:rPr>
              <a:t>image processing </a:t>
            </a:r>
            <a:r>
              <a:rPr lang="vi-VN" sz="1600" dirty="0" smtClean="0">
                <a:solidFill>
                  <a:srgbClr val="002060"/>
                </a:solidFill>
                <a:latin typeface="Times New Roman" panose="02020603050405020304" pitchFamily="18" charset="0"/>
                <a:cs typeface="Times New Roman" panose="02020603050405020304" pitchFamily="18" charset="0"/>
              </a:rPr>
              <a:t>và </a:t>
            </a:r>
            <a:r>
              <a:rPr lang="en-US" sz="1600" dirty="0" smtClean="0">
                <a:solidFill>
                  <a:srgbClr val="002060"/>
                </a:solidFill>
                <a:latin typeface="Times New Roman" panose="02020603050405020304" pitchFamily="18" charset="0"/>
                <a:cs typeface="Times New Roman" panose="02020603050405020304" pitchFamily="18" charset="0"/>
              </a:rPr>
              <a:t>computer vision </a:t>
            </a:r>
            <a:r>
              <a:rPr lang="vi-VN" sz="1600" dirty="0" smtClean="0">
                <a:solidFill>
                  <a:srgbClr val="002060"/>
                </a:solidFill>
                <a:latin typeface="Times New Roman" panose="02020603050405020304" pitchFamily="18" charset="0"/>
                <a:cs typeface="Times New Roman" panose="02020603050405020304" pitchFamily="18" charset="0"/>
              </a:rPr>
              <a:t>nhằm </a:t>
            </a:r>
            <a:r>
              <a:rPr lang="vi-VN" sz="1600" dirty="0">
                <a:solidFill>
                  <a:srgbClr val="002060"/>
                </a:solidFill>
                <a:latin typeface="Times New Roman" panose="02020603050405020304" pitchFamily="18" charset="0"/>
                <a:cs typeface="Times New Roman" panose="02020603050405020304" pitchFamily="18" charset="0"/>
              </a:rPr>
              <a:t>mục đích phát hiện đối </a:t>
            </a:r>
            <a:r>
              <a:rPr lang="vi-VN" sz="1600" dirty="0" smtClean="0">
                <a:solidFill>
                  <a:srgbClr val="002060"/>
                </a:solidFill>
                <a:latin typeface="Times New Roman" panose="02020603050405020304" pitchFamily="18" charset="0"/>
                <a:cs typeface="Times New Roman" panose="02020603050405020304" pitchFamily="18" charset="0"/>
              </a:rPr>
              <a:t>tượng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Không </a:t>
            </a:r>
            <a:r>
              <a:rPr lang="en-US" sz="1600" dirty="0" err="1">
                <a:solidFill>
                  <a:srgbClr val="002060"/>
                </a:solidFill>
                <a:latin typeface="Times New Roman" panose="02020603050405020304" pitchFamily="18" charset="0"/>
                <a:cs typeface="Times New Roman" panose="02020603050405020304" pitchFamily="18" charset="0"/>
              </a:rPr>
              <a:t>tốn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kém</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về</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mặt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phù</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hợp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với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nhiều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bài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trong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thế</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giới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thực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Tốc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nhanh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Có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phát </a:t>
            </a:r>
            <a:r>
              <a:rPr lang="vi-VN" sz="1600" dirty="0">
                <a:solidFill>
                  <a:srgbClr val="002060"/>
                </a:solidFill>
                <a:latin typeface="Times New Roman" panose="02020603050405020304" pitchFamily="18" charset="0"/>
                <a:cs typeface="Times New Roman" panose="02020603050405020304" pitchFamily="18" charset="0"/>
              </a:rPr>
              <a:t>hiện người đi bộ, phát hiện khuôn mặt và nhiều trường hợp sử dụng phát hiện đối tượng </a:t>
            </a:r>
            <a:r>
              <a:rPr lang="vi-VN" sz="1600" dirty="0" smtClean="0">
                <a:solidFill>
                  <a:srgbClr val="002060"/>
                </a:solidFill>
                <a:latin typeface="Times New Roman" panose="02020603050405020304" pitchFamily="18" charset="0"/>
                <a:cs typeface="Times New Roman" panose="02020603050405020304" pitchFamily="18" charset="0"/>
              </a:rPr>
              <a:t>khác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893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58930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descr="TB010-Deep-Neural-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5514" t="2604" r="4466" b="9859"/>
          <a:stretch/>
        </p:blipFill>
        <p:spPr bwMode="auto">
          <a:xfrm>
            <a:off x="5431221" y="1994826"/>
            <a:ext cx="4109918" cy="295486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49318" y="1813035"/>
            <a:ext cx="4595648" cy="35673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60686" y="1944012"/>
            <a:ext cx="4477407" cy="369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Deep Neural Network(DNN): DNN là một là kiến trúc mạng nơron nhân tạo (artificial neural network-ANN) có nhiều lớp giữa các lớp đầu vào và đầu ra.  </a:t>
            </a: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DNN được ứng dụng rộng rãi trong việc xử lý nhận diện và phân loại dữ liệu (text, hình ảnh, âm thanh…) với độ chính xác rất cao</a:t>
            </a:r>
            <a:r>
              <a:rPr lang="vi-VN" sz="1600" dirty="0" smtClean="0">
                <a:solidFill>
                  <a:srgbClr val="002060"/>
                </a:solidFill>
                <a:latin typeface="Times New Roman" panose="02020603050405020304" pitchFamily="18" charset="0"/>
                <a:cs typeface="Times New Roman" panose="02020603050405020304" pitchFamily="18" charset="0"/>
              </a:rPr>
              <a:t>.</a:t>
            </a:r>
            <a:r>
              <a:rPr lang="en-US" sz="1600" dirty="0" smtClean="0">
                <a:solidFill>
                  <a:srgbClr val="00206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Tuy nhiên, hạn chế về mặt tốc độ xử lý </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endParaRPr>
          </a:p>
        </p:txBody>
      </p:sp>
    </p:spTree>
    <p:extLst>
      <p:ext uri="{BB962C8B-B14F-4D97-AF65-F5344CB8AC3E}">
        <p14:creationId xmlns:p14="http://schemas.microsoft.com/office/powerpoint/2010/main" val="3364575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1259343"/>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Convolutional </a:t>
            </a:r>
            <a:r>
              <a:rPr lang="en-US" sz="1600" dirty="0">
                <a:solidFill>
                  <a:srgbClr val="002060"/>
                </a:solidFill>
                <a:latin typeface="Times New Roman" panose="02020603050405020304" pitchFamily="18" charset="0"/>
                <a:cs typeface="Times New Roman" panose="02020603050405020304" pitchFamily="18" charset="0"/>
              </a:rPr>
              <a:t>Neural Network(CNN). </a:t>
            </a:r>
            <a:r>
              <a:rPr lang="en-US" sz="1600" dirty="0" smtClean="0">
                <a:solidFill>
                  <a:srgbClr val="002060"/>
                </a:solidFill>
                <a:latin typeface="Times New Roman" panose="02020603050405020304" pitchFamily="18" charset="0"/>
                <a:cs typeface="Times New Roman" panose="02020603050405020304" pitchFamily="18" charset="0"/>
              </a:rPr>
              <a:t>Phương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này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là</a:t>
            </a:r>
            <a:r>
              <a:rPr lang="en-US" sz="1600" dirty="0">
                <a:solidFill>
                  <a:srgbClr val="002060"/>
                </a:solidFill>
                <a:latin typeface="Times New Roman" panose="02020603050405020304" pitchFamily="18" charset="0"/>
                <a:cs typeface="Times New Roman" panose="02020603050405020304" pitchFamily="18" charset="0"/>
              </a:rPr>
              <a:t> 1 </a:t>
            </a:r>
            <a:r>
              <a:rPr lang="en-US" sz="1600" dirty="0" err="1">
                <a:solidFill>
                  <a:srgbClr val="002060"/>
                </a:solidFill>
                <a:latin typeface="Times New Roman" panose="02020603050405020304" pitchFamily="18" charset="0"/>
                <a:cs typeface="Times New Roman" panose="02020603050405020304" pitchFamily="18" charset="0"/>
              </a:rPr>
              <a:t>nhánh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DNN</a:t>
            </a: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4"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633" y="2444841"/>
            <a:ext cx="4449078" cy="13362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71" y="4001113"/>
            <a:ext cx="5176047" cy="1624024"/>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4724" y="2110227"/>
            <a:ext cx="4462950" cy="12593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53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60628"/>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977462"/>
            <a:ext cx="9625433" cy="162384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Region-based </a:t>
            </a:r>
            <a:r>
              <a:rPr lang="en-US" sz="1600" dirty="0">
                <a:solidFill>
                  <a:srgbClr val="002060"/>
                </a:solidFill>
                <a:latin typeface="Times New Roman" panose="02020603050405020304" pitchFamily="18" charset="0"/>
                <a:cs typeface="Times New Roman" panose="02020603050405020304" pitchFamily="18" charset="0"/>
              </a:rPr>
              <a:t>convolutional neural networks (R-CNNs) (hay </a:t>
            </a:r>
            <a:r>
              <a:rPr lang="en-US" sz="1600" dirty="0" err="1">
                <a:solidFill>
                  <a:srgbClr val="002060"/>
                </a:solidFill>
                <a:latin typeface="Times New Roman" panose="02020603050405020304" pitchFamily="18" charset="0"/>
                <a:cs typeface="Times New Roman" panose="02020603050405020304" pitchFamily="18" charset="0"/>
              </a:rPr>
              <a:t>còn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gọi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là</a:t>
            </a:r>
            <a:r>
              <a:rPr lang="en-US" sz="1600" dirty="0">
                <a:solidFill>
                  <a:srgbClr val="002060"/>
                </a:solidFill>
                <a:latin typeface="Times New Roman" panose="02020603050405020304" pitchFamily="18" charset="0"/>
                <a:cs typeface="Times New Roman" panose="02020603050405020304" pitchFamily="18" charset="0"/>
              </a:rPr>
              <a:t> regions with CNN features </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Fast R-CNN, Faster R-CNN, Mask </a:t>
            </a:r>
            <a:r>
              <a:rPr lang="en-US" sz="1600" dirty="0" smtClean="0">
                <a:solidFill>
                  <a:srgbClr val="002060"/>
                </a:solidFill>
                <a:latin typeface="Times New Roman" panose="02020603050405020304" pitchFamily="18" charset="0"/>
                <a:cs typeface="Times New Roman" panose="02020603050405020304" pitchFamily="18" charset="0"/>
              </a:rPr>
              <a:t>R-CNN. Là </a:t>
            </a:r>
            <a:r>
              <a:rPr lang="en-US" sz="1600" dirty="0" err="1" smtClean="0">
                <a:solidFill>
                  <a:srgbClr val="002060"/>
                </a:solidFill>
                <a:latin typeface="Times New Roman" panose="02020603050405020304" pitchFamily="18" charset="0"/>
                <a:cs typeface="Times New Roman" panose="02020603050405020304" pitchFamily="18" charset="0"/>
              </a:rPr>
              <a:t>một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trong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những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CNN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deep model </a:t>
            </a:r>
            <a:r>
              <a:rPr lang="en-US" sz="1600" dirty="0" err="1" smtClean="0">
                <a:solidFill>
                  <a:srgbClr val="002060"/>
                </a:solidFill>
                <a:latin typeface="Times New Roman" panose="02020603050405020304" pitchFamily="18" charset="0"/>
                <a:cs typeface="Times New Roman" panose="02020603050405020304" pitchFamily="18" charset="0"/>
              </a:rPr>
              <a:t>để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phân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loại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nhất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Faster R-CNN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tới</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nữa</a:t>
            </a:r>
            <a:r>
              <a:rPr lang="en-US" dirty="0" smtClean="0">
                <a:solidFill>
                  <a:srgbClr val="002060"/>
                </a:solidFill>
                <a:latin typeface="Times New Roman" panose="02020603050405020304" pitchFamily="18" charset="0"/>
                <a:cs typeface="Times New Roman" panose="02020603050405020304" pitchFamily="18" charset="0"/>
              </a:rPr>
              <a:t> </a:t>
            </a:r>
            <a:endParaRPr lang="en-US" sz="16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15</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AutoShape 2" descr="../_images/r-cn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stretch>
            <a:fillRect/>
          </a:stretch>
        </p:blipFill>
        <p:spPr>
          <a:xfrm>
            <a:off x="3936163" y="2573799"/>
            <a:ext cx="3667446" cy="1222481"/>
          </a:xfrm>
          <a:prstGeom prst="rect">
            <a:avLst/>
          </a:prstGeom>
        </p:spPr>
      </p:pic>
      <p:pic>
        <p:nvPicPr>
          <p:cNvPr id="15" name="Picture 14"/>
          <p:cNvPicPr>
            <a:picLocks noChangeAspect="1"/>
          </p:cNvPicPr>
          <p:nvPr/>
        </p:nvPicPr>
        <p:blipFill>
          <a:blip r:embed="rId4"/>
          <a:stretch>
            <a:fillRect/>
          </a:stretch>
        </p:blipFill>
        <p:spPr>
          <a:xfrm>
            <a:off x="1054326" y="3927328"/>
            <a:ext cx="2569780" cy="2036664"/>
          </a:xfrm>
          <a:prstGeom prst="rect">
            <a:avLst/>
          </a:prstGeom>
        </p:spPr>
      </p:pic>
      <p:pic>
        <p:nvPicPr>
          <p:cNvPr id="16" name="Picture 15"/>
          <p:cNvPicPr>
            <a:picLocks noChangeAspect="1"/>
          </p:cNvPicPr>
          <p:nvPr/>
        </p:nvPicPr>
        <p:blipFill>
          <a:blip r:embed="rId5"/>
          <a:stretch>
            <a:fillRect/>
          </a:stretch>
        </p:blipFill>
        <p:spPr>
          <a:xfrm>
            <a:off x="3912626" y="4027424"/>
            <a:ext cx="3025829" cy="1968492"/>
          </a:xfrm>
          <a:prstGeom prst="rect">
            <a:avLst/>
          </a:prstGeom>
        </p:spPr>
      </p:pic>
      <p:pic>
        <p:nvPicPr>
          <p:cNvPr id="17" name="Picture 16"/>
          <p:cNvPicPr>
            <a:picLocks noChangeAspect="1"/>
          </p:cNvPicPr>
          <p:nvPr/>
        </p:nvPicPr>
        <p:blipFill>
          <a:blip r:embed="rId6"/>
          <a:stretch>
            <a:fillRect/>
          </a:stretch>
        </p:blipFill>
        <p:spPr>
          <a:xfrm>
            <a:off x="7061437" y="3752033"/>
            <a:ext cx="2567815" cy="2210554"/>
          </a:xfrm>
          <a:prstGeom prst="rect">
            <a:avLst/>
          </a:prstGeom>
        </p:spPr>
      </p:pic>
      <p:sp>
        <p:nvSpPr>
          <p:cNvPr id="18"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306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2328653"/>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You </a:t>
            </a:r>
            <a:r>
              <a:rPr lang="en-US" dirty="0">
                <a:solidFill>
                  <a:srgbClr val="002060"/>
                </a:solidFill>
                <a:latin typeface="Times New Roman" panose="02020603050405020304" pitchFamily="18" charset="0"/>
                <a:cs typeface="Times New Roman" panose="02020603050405020304" pitchFamily="18" charset="0"/>
              </a:rPr>
              <a:t>Only Look Once (YOLO</a:t>
            </a:r>
            <a:r>
              <a:rPr lang="en-US" dirty="0" smtClean="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là một trong những thuật toán phổ biến trong phát hiện đối tượng được </a:t>
            </a:r>
            <a:r>
              <a:rPr lang="en-US" dirty="0" err="1" smtClean="0">
                <a:solidFill>
                  <a:srgbClr val="002060"/>
                </a:solidFill>
                <a:latin typeface="Times New Roman" panose="02020603050405020304" pitchFamily="18" charset="0"/>
                <a:cs typeface="Times New Roman" panose="02020603050405020304" pitchFamily="18" charset="0"/>
              </a:rPr>
              <a:t>sử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dụng</a:t>
            </a:r>
            <a:r>
              <a:rPr lang="en-US" dirty="0" smtClean="0">
                <a:solidFill>
                  <a:srgbClr val="002060"/>
                </a:solidFill>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YOLO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ưu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điểm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a:t>
            </a:r>
            <a:r>
              <a:rPr lang="en-US" dirty="0" err="1" smtClean="0">
                <a:solidFill>
                  <a:srgbClr val="002060"/>
                </a:solidFill>
                <a:latin typeface="Times New Roman" panose="02020603050405020304" pitchFamily="18" charset="0"/>
                <a:cs typeface="Times New Roman" panose="02020603050405020304" pitchFamily="18" charset="0"/>
              </a:rPr>
              <a: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cực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nhanh</a:t>
            </a:r>
            <a:r>
              <a:rPr lang="en-US" dirty="0" smtClean="0">
                <a:solidFill>
                  <a:srgbClr val="002060"/>
                </a:solidFill>
                <a:latin typeface="Times New Roman" panose="02020603050405020304" pitchFamily="18" charset="0"/>
                <a:cs typeface="Times New Roman" panose="02020603050405020304" pitchFamily="18" charset="0"/>
              </a:rPr>
              <a:t> ( </a:t>
            </a:r>
            <a:r>
              <a:rPr lang="en-US" dirty="0" err="1" smtClean="0">
                <a:solidFill>
                  <a:srgbClr val="002060"/>
                </a:solidFill>
                <a:latin typeface="Times New Roman" panose="02020603050405020304" pitchFamily="18" charset="0"/>
                <a:cs typeface="Times New Roman" panose="02020603050405020304" pitchFamily="18" charset="0"/>
              </a:rPr>
              <a:t>tối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thiểu</a:t>
            </a:r>
            <a:r>
              <a:rPr lang="en-US" dirty="0" smtClean="0">
                <a:solidFill>
                  <a:srgbClr val="002060"/>
                </a:solidFill>
                <a:latin typeface="Times New Roman" panose="02020603050405020304" pitchFamily="18" charset="0"/>
                <a:cs typeface="Times New Roman" panose="02020603050405020304" pitchFamily="18" charset="0"/>
              </a:rPr>
              <a:t> 45rame/s)</a:t>
            </a:r>
          </a:p>
          <a:p>
            <a:pPr lvl="1">
              <a:buFont typeface="Arial" panose="020B0604020202020204" pitchFamily="34" charset="0"/>
              <a:buChar char="•"/>
            </a:pPr>
            <a:r>
              <a:rPr lang="en-US" dirty="0" err="1" smtClean="0">
                <a:solidFill>
                  <a:srgbClr val="002060"/>
                </a:solidFill>
                <a:latin typeface="Times New Roman" panose="02020603050405020304" pitchFamily="18" charset="0"/>
                <a:cs typeface="Times New Roman" panose="02020603050405020304" pitchFamily="18" charset="0"/>
              </a:rPr>
              <a:t>Nhược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điểm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khi</a:t>
            </a:r>
            <a:r>
              <a:rPr lang="en-US" dirty="0" smtClean="0">
                <a:solidFill>
                  <a:srgbClr val="002060"/>
                </a:solidFill>
                <a:latin typeface="Times New Roman" panose="02020603050405020304" pitchFamily="18" charset="0"/>
                <a:cs typeface="Times New Roman" panose="02020603050405020304" pitchFamily="18" charset="0"/>
              </a:rPr>
              <a:t> detect </a:t>
            </a:r>
            <a:r>
              <a:rPr lang="en-US" dirty="0" err="1" smtClean="0">
                <a:solidFill>
                  <a:srgbClr val="002060"/>
                </a:solidFill>
                <a:latin typeface="Times New Roman" panose="02020603050405020304" pitchFamily="18" charset="0"/>
                <a:cs typeface="Times New Roman" panose="02020603050405020304" pitchFamily="18" charset="0"/>
              </a:rPr>
              <a:t>những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đối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càng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nhỏ</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càng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giảm</a:t>
            </a: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descr="https://pyimagesearch.com/wp-content/uploads/2018/11/yolo_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216" y="3799913"/>
            <a:ext cx="3788167" cy="19939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47" y="3656627"/>
            <a:ext cx="4559365" cy="2137202"/>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867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5"/>
            <a:ext cx="9644270" cy="2689668"/>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AI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MRI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khối</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Single Shot Detector- Object Detection (</a:t>
            </a:r>
            <a:r>
              <a:rPr lang="en-US" sz="1600" dirty="0" smtClean="0">
                <a:solidFill>
                  <a:srgbClr val="002060"/>
                </a:solidFill>
                <a:latin typeface="Times New Roman" panose="02020603050405020304" pitchFamily="18" charset="0"/>
                <a:cs typeface="Times New Roman" panose="02020603050405020304" pitchFamily="18" charset="0"/>
              </a:rPr>
              <a:t>SSD):</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SSD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pháp</a:t>
            </a:r>
            <a:r>
              <a:rPr lang="en-US" sz="1600" dirty="0" smtClean="0">
                <a:solidFill>
                  <a:srgbClr val="002060"/>
                </a:solidFill>
                <a:latin typeface="Times New Roman" panose="02020603050405020304" pitchFamily="18" charset="0"/>
                <a:cs typeface="Times New Roman" panose="02020603050405020304" pitchFamily="18" charset="0"/>
              </a:rPr>
              <a:t> detect object </a:t>
            </a:r>
            <a:r>
              <a:rPr lang="en-US" sz="1600" dirty="0" err="1" smtClean="0">
                <a:solidFill>
                  <a:srgbClr val="002060"/>
                </a:solidFill>
                <a:latin typeface="Times New Roman" panose="02020603050405020304" pitchFamily="18" charset="0"/>
                <a:cs typeface="Times New Roman" panose="02020603050405020304" pitchFamily="18" charset="0"/>
              </a:rPr>
              <a:t>sử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dụng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single deep neural </a:t>
            </a:r>
            <a:r>
              <a:rPr lang="en-US" sz="1600" dirty="0" smtClean="0">
                <a:solidFill>
                  <a:srgbClr val="002060"/>
                </a:solidFill>
                <a:latin typeface="Times New Roman" panose="02020603050405020304" pitchFamily="18" charset="0"/>
                <a:cs typeface="Times New Roman" panose="02020603050405020304" pitchFamily="18" charset="0"/>
              </a:rPr>
              <a:t>network</a:t>
            </a: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SSD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ưu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điểm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traning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dễ</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dàng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tích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hợp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cao</a:t>
            </a:r>
            <a:r>
              <a:rPr lang="en-US" sz="1600" dirty="0" smtClean="0">
                <a:solidFill>
                  <a:srgbClr val="002060"/>
                </a:solidFill>
                <a:latin typeface="Times New Roman" panose="02020603050405020304" pitchFamily="18" charset="0"/>
                <a:cs typeface="Times New Roman" panose="02020603050405020304" pitchFamily="18" charset="0"/>
              </a:rPr>
              <a:t> </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290" name="Picture 2" descr="Image for post"/>
          <p:cNvPicPr>
            <a:picLocks noChangeAspect="1" noChangeArrowheads="1"/>
          </p:cNvPicPr>
          <p:nvPr/>
        </p:nvPicPr>
        <p:blipFill rotWithShape="1">
          <a:blip r:embed="rId3">
            <a:extLst>
              <a:ext uri="{28A0092B-C50C-407E-A947-70E740481C1C}">
                <a14:useLocalDpi xmlns:a14="http://schemas.microsoft.com/office/drawing/2010/main" val="0"/>
              </a:ext>
            </a:extLst>
          </a:blip>
          <a:srcRect l="4066" t="11002" r="-622" b="9914"/>
          <a:stretch/>
        </p:blipFill>
        <p:spPr bwMode="auto">
          <a:xfrm>
            <a:off x="1347285" y="2944899"/>
            <a:ext cx="4460538" cy="178421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for post"/>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25055" y="3034635"/>
            <a:ext cx="3695151" cy="1839873"/>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2901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4" y="1020293"/>
                <a:ext cx="9644270" cy="378819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object</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Công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thức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b="1" dirty="0" smtClean="0">
                    <a:solidFill>
                      <a:srgbClr val="002060"/>
                    </a:solidFill>
                  </a:rPr>
                  <a:t>						</a:t>
                </a:r>
                <a14:m>
                  <m:oMath xmlns:m="http://schemas.openxmlformats.org/officeDocument/2006/math">
                    <m:r>
                      <m:rPr>
                        <m:nor/>
                      </m:rPr>
                      <a:rPr lang="en-US" b="1" dirty="0" smtClean="0">
                        <a:solidFill>
                          <a:srgbClr val="002060"/>
                        </a:solidFill>
                      </a:rPr>
                      <m:t>Accuracy</m:t>
                    </m:r>
                    <m:r>
                      <a:rPr lang="en-US" b="1" i="1" smtClean="0">
                        <a:solidFill>
                          <a:srgbClr val="002060"/>
                        </a:solidFill>
                        <a:latin typeface="Cambria Math" panose="02040503050406030204" pitchFamily="18" charset="0"/>
                      </a:rPr>
                      <m:t>=</m:t>
                    </m:r>
                    <m:f>
                      <m:fPr>
                        <m:ctrlPr>
                          <a:rPr lang="en-US" b="1" i="1" smtClean="0">
                            <a:solidFill>
                              <a:srgbClr val="002060"/>
                            </a:solidFill>
                            <a:latin typeface="Cambria Math" panose="02040503050406030204" pitchFamily="18" charset="0"/>
                          </a:rPr>
                        </m:ctrlPr>
                      </m:fPr>
                      <m:num>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correct</m:t>
                        </m:r>
                      </m:num>
                      <m:den>
                        <m:r>
                          <m:rPr>
                            <m:nor/>
                          </m:rPr>
                          <a:rPr lang="en-US" b="1" dirty="0">
                            <a:solidFill>
                              <a:srgbClr val="002060"/>
                            </a:solidFill>
                            <a:latin typeface="Times New Roman" panose="02020603050405020304" pitchFamily="18" charset="0"/>
                            <a:cs typeface="Times New Roman" panose="02020603050405020304" pitchFamily="18" charset="0"/>
                          </a:rPr>
                          <m:t>N</m:t>
                        </m:r>
                        <m:r>
                          <m:rPr>
                            <m:nor/>
                          </m:rPr>
                          <a:rPr lang="en-US" b="1" dirty="0">
                            <a:solidFill>
                              <a:srgbClr val="002060"/>
                            </a:solidFill>
                            <a:latin typeface="Times New Roman" panose="02020603050405020304" pitchFamily="18" charset="0"/>
                            <a:cs typeface="Times New Roman" panose="02020603050405020304" pitchFamily="18" charset="0"/>
                          </a:rPr>
                          <m:t>_</m:t>
                        </m:r>
                        <m:r>
                          <m:rPr>
                            <m:nor/>
                          </m:rPr>
                          <a:rPr lang="en-US" b="1" dirty="0">
                            <a:solidFill>
                              <a:srgbClr val="002060"/>
                            </a:solidFill>
                            <a:latin typeface="Times New Roman" panose="02020603050405020304" pitchFamily="18" charset="0"/>
                            <a:cs typeface="Times New Roman" panose="02020603050405020304" pitchFamily="18" charset="0"/>
                          </a:rPr>
                          <m:t>total</m:t>
                        </m:r>
                      </m:den>
                    </m:f>
                  </m:oMath>
                </a14:m>
                <a:r>
                  <a:rPr lang="en-US" b="1" dirty="0" smtClean="0">
                    <a:solidFill>
                      <a:srgbClr val="002060"/>
                    </a:solidFill>
                  </a:rPr>
                  <a:t>×100</a:t>
                </a:r>
                <a:r>
                  <a:rPr lang="en-US" b="1" dirty="0">
                    <a:solidFill>
                      <a:srgbClr val="002060"/>
                    </a:solidFill>
                  </a:rPr>
                  <a:t>%</a:t>
                </a:r>
                <a:r>
                  <a:rPr lang="en-US" dirty="0"/>
                  <a:t/>
                </a:r>
                <a:br>
                  <a:rPr lang="en-US" dirty="0"/>
                </a:br>
                <a:endParaRPr lang="en-US" dirty="0" smtClean="0"/>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Trong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đó</a:t>
                </a:r>
                <a:r>
                  <a:rPr lang="en-US" dirty="0" smtClean="0">
                    <a:solidFill>
                      <a:srgbClr val="002060"/>
                    </a:solidFill>
                    <a:latin typeface="Times New Roman" panose="02020603050405020304" pitchFamily="18" charset="0"/>
                    <a:cs typeface="Times New Roman" panose="02020603050405020304" pitchFamily="18" charset="0"/>
                  </a:rPr>
                  <a:t>: </a:t>
                </a: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N_correct</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L</a:t>
                </a:r>
                <a:r>
                  <a:rPr lang="en-US" dirty="0" smtClean="0">
                    <a:solidFill>
                      <a:srgbClr val="002060"/>
                    </a:solidFill>
                    <a:latin typeface="Times New Roman" panose="02020603050405020304" pitchFamily="18" charset="0"/>
                    <a:cs typeface="Times New Roman" panose="02020603050405020304" pitchFamily="18" charset="0"/>
                  </a:rPr>
                  <a:t>à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dự</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đoán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N_total</a:t>
                </a:r>
                <a:r>
                  <a:rPr lang="en-US" dirty="0" smtClean="0">
                    <a:solidFill>
                      <a:srgbClr val="002060"/>
                    </a:solidFill>
                    <a:latin typeface="Times New Roman" panose="02020603050405020304" pitchFamily="18" charset="0"/>
                    <a:cs typeface="Times New Roman" panose="02020603050405020304" pitchFamily="18" charset="0"/>
                  </a:rPr>
                  <a:t>: Là </a:t>
                </a: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hình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dùng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test</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en-US" dirty="0">
                    <a:solidFill>
                      <a:srgbClr val="002060"/>
                    </a:solidFill>
                    <a:latin typeface="Times New Roman" panose="02020603050405020304" pitchFamily="18" charset="0"/>
                    <a:cs typeface="Times New Roman" panose="02020603050405020304" pitchFamily="18" charset="0"/>
                  </a:rPr>
                  <a:t>	</a:t>
                </a: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4" y="1020293"/>
                <a:ext cx="9644270" cy="3788190"/>
              </a:xfrm>
              <a:blipFill>
                <a:blip r:embed="rId2"/>
                <a:stretch>
                  <a:fillRect t="-128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18</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54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15" y="179576"/>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4858" y="791825"/>
            <a:ext cx="9644270" cy="197569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object</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tốc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 YOLO &gt; SSD &gt; Faster R-CNN</a:t>
            </a:r>
          </a:p>
          <a:p>
            <a:pPr lvl="1">
              <a:buFont typeface="Arial" panose="020B0604020202020204" pitchFamily="34" charset="0"/>
              <a:buChar char="•"/>
            </a:pPr>
            <a:r>
              <a:rPr lang="en-US" dirty="0" smtClean="0">
                <a:solidFill>
                  <a:srgbClr val="002060"/>
                </a:solidFill>
                <a:latin typeface="Times New Roman" panose="02020603050405020304" pitchFamily="18" charset="0"/>
                <a:cs typeface="Times New Roman" panose="02020603050405020304" pitchFamily="18" charset="0"/>
              </a:rPr>
              <a:t>Về </a:t>
            </a: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Faster R-CNN </a:t>
            </a:r>
            <a:r>
              <a:rPr lang="en-US" dirty="0" smtClean="0">
                <a:solidFill>
                  <a:srgbClr val="002060"/>
                </a:solidFill>
                <a:latin typeface="Times New Roman" panose="02020603050405020304" pitchFamily="18" charset="0"/>
                <a:cs typeface="Times New Roman" panose="02020603050405020304" pitchFamily="18" charset="0"/>
              </a:rPr>
              <a:t>&gt; </a:t>
            </a:r>
            <a:r>
              <a:rPr lang="en-US" dirty="0" smtClean="0">
                <a:solidFill>
                  <a:srgbClr val="002060"/>
                </a:solidFill>
                <a:latin typeface="Times New Roman" panose="02020603050405020304" pitchFamily="18" charset="0"/>
                <a:cs typeface="Times New Roman" panose="02020603050405020304" pitchFamily="18" charset="0"/>
              </a:rPr>
              <a:t>SSD&gt; YOLO</a:t>
            </a:r>
          </a:p>
          <a:p>
            <a:pPr lvl="1">
              <a:buFont typeface="Arial" panose="020B0604020202020204" pitchFamily="34" charset="0"/>
              <a:buChar char="•"/>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35128" y="6309561"/>
            <a:ext cx="6297612" cy="365125"/>
          </a:xfrm>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19</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777652" y="2411012"/>
            <a:ext cx="4857329" cy="2636642"/>
            <a:chOff x="5754415" y="2418678"/>
            <a:chExt cx="5275268" cy="2496241"/>
          </a:xfrm>
        </p:grpSpPr>
        <p:pic>
          <p:nvPicPr>
            <p:cNvPr id="8194" name="Picture 2" descr="http://cv-tricks.com/wp-content/uploads/2017/12/Various-detectors-2.jpg"/>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933" r="-348" b="9586"/>
            <a:stretch/>
          </p:blipFill>
          <p:spPr bwMode="auto">
            <a:xfrm>
              <a:off x="6210279" y="2418678"/>
              <a:ext cx="4819404" cy="2496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5436916" y="3817572"/>
              <a:ext cx="928157" cy="293159"/>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grpSp>
      <p:grpSp>
        <p:nvGrpSpPr>
          <p:cNvPr id="13" name="Group 12"/>
          <p:cNvGrpSpPr/>
          <p:nvPr/>
        </p:nvGrpSpPr>
        <p:grpSpPr>
          <a:xfrm>
            <a:off x="5784796" y="2270184"/>
            <a:ext cx="3985842" cy="2380644"/>
            <a:chOff x="5579387" y="2397932"/>
            <a:chExt cx="4183050" cy="2379022"/>
          </a:xfrm>
        </p:grpSpPr>
        <p:pic>
          <p:nvPicPr>
            <p:cNvPr id="8196" name="Picture 4" descr="http://cv-tricks.com/wp-content/uploads/2017/12/Size-wise-comparison-of-various-detectors.png"/>
            <p:cNvPicPr>
              <a:picLocks noChangeAspect="1" noChangeArrowheads="1"/>
            </p:cNvPicPr>
            <p:nvPr/>
          </p:nvPicPr>
          <p:blipFill rotWithShape="1">
            <a:blip r:embed="rId4">
              <a:extLst>
                <a:ext uri="{28A0092B-C50C-407E-A947-70E740481C1C}">
                  <a14:useLocalDpi xmlns:a14="http://schemas.microsoft.com/office/drawing/2010/main" val="0"/>
                </a:ext>
              </a:extLst>
            </a:blip>
            <a:srcRect l="-188" t="11873" r="188" b="8278"/>
            <a:stretch/>
          </p:blipFill>
          <p:spPr bwMode="auto">
            <a:xfrm>
              <a:off x="5579387" y="2554014"/>
              <a:ext cx="4183050" cy="20652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31287" y="2397932"/>
              <a:ext cx="843454" cy="246221"/>
            </a:xfrm>
            <a:prstGeom prst="rect">
              <a:avLst/>
            </a:prstGeom>
            <a:noFill/>
          </p:spPr>
          <p:txBody>
            <a:bodyPr wrap="square" rtlCol="0">
              <a:spAutoFit/>
            </a:bodyPr>
            <a:lstStyle/>
            <a:p>
              <a:r>
                <a:rPr lang="en-US" sz="1000" dirty="0">
                  <a:solidFill>
                    <a:srgbClr val="002060"/>
                  </a:solidFill>
                  <a:latin typeface="Times New Roman" panose="02020603050405020304" pitchFamily="18" charset="0"/>
                  <a:cs typeface="Times New Roman" panose="02020603050405020304" pitchFamily="18" charset="0"/>
                </a:rPr>
                <a:t>A</a:t>
              </a:r>
              <a:r>
                <a:rPr lang="en-US" sz="1000" dirty="0" smtClean="0">
                  <a:solidFill>
                    <a:srgbClr val="002060"/>
                  </a:solidFill>
                  <a:latin typeface="Times New Roman" panose="02020603050405020304" pitchFamily="18" charset="0"/>
                  <a:cs typeface="Times New Roman" panose="02020603050405020304" pitchFamily="18" charset="0"/>
                </a:rPr>
                <a:t>ccuracy</a:t>
              </a:r>
              <a:r>
                <a:rPr lang="en-US" sz="1000" dirty="0">
                  <a:solidFill>
                    <a:srgbClr val="002060"/>
                  </a:solidFill>
                  <a:latin typeface="Times New Roman" panose="02020603050405020304" pitchFamily="18" charset="0"/>
                  <a:cs typeface="Times New Roman" panose="02020603050405020304" pitchFamily="18" charset="0"/>
                </a:rPr>
                <a:t> </a:t>
              </a:r>
            </a:p>
          </p:txBody>
        </p:sp>
        <p:sp>
          <p:nvSpPr>
            <p:cNvPr id="11" name="TextBox 10"/>
            <p:cNvSpPr txBox="1"/>
            <p:nvPr/>
          </p:nvSpPr>
          <p:spPr>
            <a:xfrm>
              <a:off x="6088118" y="4561510"/>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Small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7036677" y="4559936"/>
              <a:ext cx="869731" cy="215444"/>
            </a:xfrm>
            <a:prstGeom prst="rect">
              <a:avLst/>
            </a:prstGeom>
            <a:noFill/>
          </p:spPr>
          <p:txBody>
            <a:bodyPr wrap="square" rtlCol="0">
              <a:spAutoFit/>
            </a:bodyPr>
            <a:lstStyle/>
            <a:p>
              <a:r>
                <a:rPr lang="en-US" sz="800" dirty="0">
                  <a:solidFill>
                    <a:srgbClr val="002060"/>
                  </a:solidFill>
                  <a:latin typeface="Times New Roman" panose="02020603050405020304" pitchFamily="18" charset="0"/>
                  <a:cs typeface="Times New Roman" panose="02020603050405020304" pitchFamily="18" charset="0"/>
                </a:rPr>
                <a:t>M</a:t>
              </a:r>
              <a:r>
                <a:rPr lang="en-US" sz="800" dirty="0" smtClean="0">
                  <a:solidFill>
                    <a:srgbClr val="002060"/>
                  </a:solidFill>
                  <a:latin typeface="Times New Roman" panose="02020603050405020304" pitchFamily="18" charset="0"/>
                  <a:cs typeface="Times New Roman" panose="02020603050405020304" pitchFamily="18" charset="0"/>
                </a:rPr>
                <a:t>edium Objects</a:t>
              </a:r>
              <a:endParaRPr lang="en-US" sz="800" dirty="0">
                <a:solidFill>
                  <a:srgbClr val="002060"/>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8058808" y="4559936"/>
              <a:ext cx="777765" cy="215444"/>
            </a:xfrm>
            <a:prstGeom prst="rect">
              <a:avLst/>
            </a:prstGeom>
            <a:noFill/>
          </p:spPr>
          <p:txBody>
            <a:bodyPr wrap="square" rtlCol="0">
              <a:spAutoFit/>
            </a:bodyPr>
            <a:lstStyle/>
            <a:p>
              <a:r>
                <a:rPr lang="en-US" sz="800" dirty="0" smtClean="0">
                  <a:solidFill>
                    <a:srgbClr val="002060"/>
                  </a:solidFill>
                  <a:latin typeface="Times New Roman" panose="02020603050405020304" pitchFamily="18" charset="0"/>
                  <a:cs typeface="Times New Roman" panose="02020603050405020304" pitchFamily="18" charset="0"/>
                </a:rPr>
                <a:t>Large </a:t>
              </a:r>
              <a:r>
                <a:rPr lang="en-US" sz="800" dirty="0">
                  <a:solidFill>
                    <a:srgbClr val="002060"/>
                  </a:solidFill>
                  <a:latin typeface="Times New Roman" panose="02020603050405020304" pitchFamily="18" charset="0"/>
                  <a:cs typeface="Times New Roman" panose="02020603050405020304" pitchFamily="18" charset="0"/>
                </a:rPr>
                <a:t>O</a:t>
              </a:r>
              <a:r>
                <a:rPr lang="en-US" sz="800" dirty="0" smtClean="0">
                  <a:solidFill>
                    <a:srgbClr val="002060"/>
                  </a:solidFill>
                  <a:latin typeface="Times New Roman" panose="02020603050405020304" pitchFamily="18" charset="0"/>
                  <a:cs typeface="Times New Roman" panose="02020603050405020304" pitchFamily="18" charset="0"/>
                </a:rPr>
                <a:t>bjects</a:t>
              </a:r>
              <a:endParaRPr lang="en-US" sz="800" dirty="0">
                <a:solidFill>
                  <a:srgbClr val="0020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59116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1869"/>
          </a:xfrm>
        </p:spPr>
        <p:txBody>
          <a:bodyPr>
            <a:normAutofit fontScale="90000"/>
          </a:bodyPr>
          <a:lstStyle/>
          <a:p>
            <a:pPr marL="571500" indent="-571500">
              <a:buFont typeface="Wingdings" panose="05000000000000000000" pitchFamily="2" charset="2"/>
              <a:buChar char="q"/>
            </a:pPr>
            <a:r>
              <a:rPr lang="en-US" dirty="0" err="1" smtClean="0">
                <a:solidFill>
                  <a:srgbClr val="002060"/>
                </a:solidFill>
              </a:rPr>
              <a:t>Nội</a:t>
            </a:r>
            <a:r>
              <a:rPr lang="en-US" dirty="0" smtClean="0">
                <a:solidFill>
                  <a:srgbClr val="002060"/>
                </a:solidFill>
              </a:rPr>
              <a:t> dung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bày</a:t>
            </a:r>
            <a:endParaRPr lang="en-US" dirty="0">
              <a:solidFill>
                <a:srgbClr val="002060"/>
              </a:solidFill>
            </a:endParaRPr>
          </a:p>
        </p:txBody>
      </p:sp>
      <p:sp>
        <p:nvSpPr>
          <p:cNvPr id="3" name="Content Placeholder 2"/>
          <p:cNvSpPr>
            <a:spLocks noGrp="1"/>
          </p:cNvSpPr>
          <p:nvPr>
            <p:ph idx="1"/>
          </p:nvPr>
        </p:nvSpPr>
        <p:spPr>
          <a:xfrm>
            <a:off x="677334" y="1292773"/>
            <a:ext cx="8596668" cy="4748590"/>
          </a:xfrm>
        </p:spPr>
        <p:txBody>
          <a:bodyPr/>
          <a:lstStyle/>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a:t>
            </a:r>
          </a:p>
          <a:p>
            <a:pPr lvl="1">
              <a:buFont typeface="Courier New" panose="02070309020205020404" pitchFamily="49" charset="0"/>
              <a:buChar char="o"/>
            </a:pPr>
            <a:r>
              <a:rPr lang="en-US" dirty="0">
                <a:solidFill>
                  <a:srgbClr val="002060"/>
                </a:solidFill>
                <a:latin typeface="Times New Roman" panose="02020603050405020304" pitchFamily="18" charset="0"/>
                <a:cs typeface="Times New Roman" panose="02020603050405020304" pitchFamily="18" charset="0"/>
              </a:rPr>
              <a:t>Định </a:t>
            </a:r>
            <a:r>
              <a:rPr lang="en-US" dirty="0" err="1">
                <a:solidFill>
                  <a:srgbClr val="002060"/>
                </a:solidFill>
                <a:latin typeface="Times New Roman" panose="02020603050405020304" pitchFamily="18" charset="0"/>
                <a:cs typeface="Times New Roman" panose="02020603050405020304" pitchFamily="18" charset="0"/>
              </a:rPr>
              <a:t>nghĩa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nguồn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gốc</a:t>
            </a:r>
            <a:r>
              <a:rPr lang="en-US" dirty="0">
                <a:solidFill>
                  <a:srgbClr val="002060"/>
                </a:solidFill>
                <a:latin typeface="Times New Roman" panose="02020603050405020304" pitchFamily="18" charset="0"/>
                <a:cs typeface="Times New Roman" panose="02020603050405020304" pitchFamily="18" charset="0"/>
              </a:rPr>
              <a:t> AI(Artificial Intelligence)</a:t>
            </a: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ứng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AI, Machine-Learning</a:t>
            </a:r>
          </a:p>
          <a:p>
            <a:pPr>
              <a:buFont typeface="Wingdings" panose="05000000000000000000" pitchFamily="2" charset="2"/>
              <a:buChar char="Ø"/>
            </a:pP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quan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về</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lý</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MRI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xử</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phương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pháp</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MRI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khối</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err="1" smtClean="0">
                <a:solidFill>
                  <a:srgbClr val="002060"/>
                </a:solidFill>
                <a:latin typeface="Times New Roman" panose="02020603050405020304" pitchFamily="18" charset="0"/>
                <a:cs typeface="Times New Roman" panose="02020603050405020304" pitchFamily="18" charset="0"/>
              </a:rPr>
              <a:t>Kĩ</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CNN </a:t>
            </a:r>
            <a:r>
              <a:rPr lang="en-US" dirty="0" err="1" smtClean="0">
                <a:solidFill>
                  <a:srgbClr val="002060"/>
                </a:solidFill>
                <a:latin typeface="Times New Roman" panose="02020603050405020304" pitchFamily="18" charset="0"/>
                <a:cs typeface="Times New Roman" panose="02020603050405020304" pitchFamily="18" charset="0"/>
              </a:rPr>
              <a:t>phát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hiện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phân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loại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ảnh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chụp</a:t>
            </a:r>
            <a:r>
              <a:rPr lang="en-US" dirty="0" smtClean="0">
                <a:solidFill>
                  <a:srgbClr val="002060"/>
                </a:solidFill>
                <a:latin typeface="Times New Roman" panose="02020603050405020304" pitchFamily="18" charset="0"/>
                <a:cs typeface="Times New Roman" panose="02020603050405020304" pitchFamily="18" charset="0"/>
              </a:rPr>
              <a:t> u </a:t>
            </a:r>
            <a:r>
              <a:rPr lang="en-US" dirty="0" err="1" smtClean="0">
                <a:solidFill>
                  <a:srgbClr val="002060"/>
                </a:solidFill>
                <a:latin typeface="Times New Roman" panose="02020603050405020304" pitchFamily="18" charset="0"/>
                <a:cs typeface="Times New Roman" panose="02020603050405020304" pitchFamily="18" charset="0"/>
              </a:rPr>
              <a:t>não</a:t>
            </a: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smtClean="0"/>
              <a:t>GIẢNG VIÊN HƯỚNG DẪN : HÁN TRỌNG THANH</a:t>
            </a:r>
            <a:endParaRPr lang="en-US"/>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0"/>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a:spLocks noGrp="1"/>
          </p:cNvSpPr>
          <p:nvPr>
            <p:ph type="dt" sz="half" idx="10"/>
          </p:nvPr>
        </p:nvSpPr>
        <p:spPr>
          <a:xfrm>
            <a:off x="10321604" y="267614"/>
            <a:ext cx="1334730" cy="269733"/>
          </a:xfrm>
        </p:spPr>
        <p:txBody>
          <a:body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62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20294"/>
            <a:ext cx="9822500" cy="547550"/>
          </a:xfrm>
        </p:spPr>
        <p:txBody>
          <a:bodyPr>
            <a:normAutofit/>
          </a:bodyPr>
          <a:lstStyle/>
          <a:p>
            <a:pPr lvl="1">
              <a:buFont typeface="Courier New" panose="02070309020205020404" pitchFamily="49" charset="0"/>
              <a:buChar char="o"/>
            </a:pPr>
            <a:r>
              <a:rPr lang="en-US" sz="2400" dirty="0" smtClean="0">
                <a:solidFill>
                  <a:srgbClr val="002060"/>
                </a:solidFill>
                <a:latin typeface="Times New Roman" panose="02020603050405020304" pitchFamily="18" charset="0"/>
                <a:cs typeface="Times New Roman" panose="02020603050405020304" pitchFamily="18" charset="0"/>
              </a:rPr>
              <a:t>So </a:t>
            </a:r>
            <a:r>
              <a:rPr lang="en-US" sz="2400" dirty="0" err="1" smtClean="0">
                <a:solidFill>
                  <a:srgbClr val="002060"/>
                </a:solidFill>
                <a:latin typeface="Times New Roman" panose="02020603050405020304" pitchFamily="18" charset="0"/>
                <a:cs typeface="Times New Roman" panose="02020603050405020304" pitchFamily="18" charset="0"/>
              </a:rPr>
              <a:t>sánh</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các</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pháp</a:t>
            </a:r>
            <a:r>
              <a:rPr lang="en-US" sz="2400" dirty="0" smtClean="0">
                <a:solidFill>
                  <a:srgbClr val="002060"/>
                </a:solidFill>
                <a:latin typeface="Times New Roman" panose="02020603050405020304" pitchFamily="18" charset="0"/>
                <a:cs typeface="Times New Roman" panose="02020603050405020304" pitchFamily="18" charset="0"/>
              </a:rPr>
              <a:t> detect </a:t>
            </a:r>
            <a:r>
              <a:rPr lang="en-US" sz="2400" dirty="0" smtClean="0">
                <a:solidFill>
                  <a:srgbClr val="002060"/>
                </a:solidFill>
                <a:latin typeface="Times New Roman" panose="02020603050405020304" pitchFamily="18" charset="0"/>
                <a:cs typeface="Times New Roman" panose="02020603050405020304" pitchFamily="18" charset="0"/>
              </a:rPr>
              <a:t>object</a:t>
            </a:r>
            <a:endParaRPr lang="en-US" sz="24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20</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pic>
        <p:nvPicPr>
          <p:cNvPr id="20" name="Picture 2" descr="https://www.kaggleusercontent.com/kf/35984011/eyJhbGciOiJkaXIiLCJlbmMiOiJBMTI4Q0JDLUhTMjU2In0..MVHSFJZ7e5raWX0arfhQ2A.IbnAAjnaz_W5By2oD6kK-1KLzLSWugXj-XUQflAjS29MLpK0N5ZRgGWtOtjQAmdkGyWtdLIQUMG5NxL-52BgkgEHjxEExAGvAY6KjunrNcVSqqtk2EKExTtmTDMyh8yTXapz54mxj6SPgIgorR4T_3J1uk4K9Yu48VAwSwrwzMe57Qn9VHfn1XqZWg46H48KXMhQ5SvTYuR5oj56hHW_9KmBGiXaX9JoDcoWkUWcmP5_Gi70_EgpkedWJZOt6mCO0cW3BZ5c7EypFMPIzqKCdvf-QEorz0nlwBuBTX02uWoQoTZ_8cFTA7nVYraZYOF7by43nFceRb7fTlK3d1fMNFiTBWlt0ACTU2nPFpeyxJk2QAQnOj294YVa8Wv51etGSj6wEiuUqVCflnUG1s11dm3o8O7-npmixj6gcO7574BM2M7ZyjvDUYDKXfdiQ11tJC0Rs5WGSPertnXdWlZ_sv4I1_lD9YW_piSkvCCu9sFD2dU-S3I5PhaGkMv56NKsJa0-0ctlFCjqjLSPrkoegJsnxkWSNuYsdE6CxMifX5f84JHjIVr5VzdONa6eMrlUI1byv3GkJoToSBmwfRPN_pz5uFQegAIw4B5lL0tvbzm5e3B-eKK5D2F-4xz4_A5ZGeYP0ds2GKeWwm-_S-zBXzP2xYkWRjDK8LWepxfLTx8.IsPsbIxlm1JPuLWt5bIAyQ/__results___files/__results___30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140" y="2248081"/>
            <a:ext cx="4074528" cy="2845702"/>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1742089" y="4862854"/>
            <a:ext cx="2711669" cy="10765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914400" lvl="2" indent="0">
              <a:buNone/>
            </a:pPr>
            <a:endParaRPr lang="en-US" dirty="0" smtClean="0">
              <a:solidFill>
                <a:srgbClr val="00206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838611" y="5148366"/>
            <a:ext cx="3499945" cy="84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não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96</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phương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pháp</a:t>
            </a:r>
            <a:r>
              <a:rPr lang="en-US" sz="1600" dirty="0">
                <a:solidFill>
                  <a:srgbClr val="002060"/>
                </a:solidFill>
                <a:latin typeface="Times New Roman" panose="02020603050405020304" pitchFamily="18" charset="0"/>
                <a:cs typeface="Times New Roman" panose="02020603050405020304" pitchFamily="18" charset="0"/>
              </a:rPr>
              <a:t> CNN</a:t>
            </a:r>
          </a:p>
          <a:p>
            <a:pPr algn="ctr"/>
            <a:endParaRPr lang="en-US" dirty="0"/>
          </a:p>
        </p:txBody>
      </p:sp>
      <p:sp>
        <p:nvSpPr>
          <p:cNvPr id="22" name="Content Placeholder 2"/>
          <p:cNvSpPr txBox="1">
            <a:spLocks/>
          </p:cNvSpPr>
          <p:nvPr/>
        </p:nvSpPr>
        <p:spPr>
          <a:xfrm>
            <a:off x="677334" y="1801211"/>
            <a:ext cx="5299910" cy="4269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None/>
            </a:pPr>
            <a:r>
              <a:rPr lang="en-US" dirty="0" err="1" smtClean="0">
                <a:solidFill>
                  <a:srgbClr val="002060"/>
                </a:solidFill>
                <a:latin typeface="Times New Roman" panose="02020603050405020304" pitchFamily="18" charset="0"/>
                <a:cs typeface="Times New Roman" panose="02020603050405020304" pitchFamily="18" charset="0"/>
              </a:rPr>
              <a:t>Độ</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chính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xác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thể</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đạt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đến</a:t>
            </a:r>
            <a:r>
              <a:rPr lang="en-US" dirty="0" smtClean="0">
                <a:solidFill>
                  <a:srgbClr val="002060"/>
                </a:solidFill>
                <a:latin typeface="Times New Roman" panose="02020603050405020304" pitchFamily="18" charset="0"/>
                <a:cs typeface="Times New Roman" panose="02020603050405020304" pitchFamily="18" charset="0"/>
              </a:rPr>
              <a:t> 96% </a:t>
            </a:r>
            <a:r>
              <a:rPr lang="en-US" dirty="0" err="1" smtClean="0">
                <a:solidFill>
                  <a:srgbClr val="002060"/>
                </a:solidFill>
                <a:latin typeface="Times New Roman" panose="02020603050405020304" pitchFamily="18" charset="0"/>
                <a:cs typeface="Times New Roman" panose="02020603050405020304" pitchFamily="18" charset="0"/>
              </a:rPr>
              <a:t>với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phương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pháp</a:t>
            </a:r>
            <a:r>
              <a:rPr lang="en-US" dirty="0" smtClean="0">
                <a:solidFill>
                  <a:srgbClr val="002060"/>
                </a:solidFill>
                <a:latin typeface="Times New Roman" panose="02020603050405020304" pitchFamily="18" charset="0"/>
                <a:cs typeface="Times New Roman" panose="02020603050405020304" pitchFamily="18" charset="0"/>
              </a:rPr>
              <a:t> CNN</a:t>
            </a:r>
            <a:endParaRPr lang="en-US"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1639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23" y="332393"/>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5930" y="1332186"/>
            <a:ext cx="9009993" cy="4469524"/>
          </a:xfrm>
        </p:spPr>
        <p:txBody>
          <a:bodyPr>
            <a:normAutofit/>
          </a:bodyPr>
          <a:lstStyle/>
          <a:p>
            <a:pPr lvl="1">
              <a:buFont typeface="Courier New" panose="02070309020205020404" pitchFamily="49" charset="0"/>
              <a:buChar char="o"/>
            </a:pPr>
            <a:r>
              <a:rPr lang="en-US" sz="2400" dirty="0" err="1" smtClean="0">
                <a:solidFill>
                  <a:srgbClr val="002060"/>
                </a:solidFill>
                <a:latin typeface="Times New Roman" panose="02020603050405020304" pitchFamily="18" charset="0"/>
                <a:cs typeface="Times New Roman" panose="02020603050405020304" pitchFamily="18" charset="0"/>
              </a:rPr>
              <a:t>Kĩ</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thuật</a:t>
            </a:r>
            <a:r>
              <a:rPr lang="en-US" sz="2400" dirty="0">
                <a:solidFill>
                  <a:srgbClr val="002060"/>
                </a:solidFill>
                <a:latin typeface="Times New Roman" panose="02020603050405020304" pitchFamily="18" charset="0"/>
                <a:cs typeface="Times New Roman" panose="02020603050405020304" pitchFamily="18" charset="0"/>
              </a:rPr>
              <a:t> CNN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loại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2200" dirty="0" err="1" smtClean="0">
                <a:solidFill>
                  <a:srgbClr val="002060"/>
                </a:solidFill>
                <a:latin typeface="Times New Roman" panose="02020603050405020304" pitchFamily="18" charset="0"/>
                <a:cs typeface="Times New Roman" panose="02020603050405020304" pitchFamily="18" charset="0"/>
              </a:rPr>
              <a:t>Việc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xử</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lý</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 u </a:t>
            </a:r>
            <a:r>
              <a:rPr lang="en-US" sz="2200" dirty="0" err="1" smtClean="0">
                <a:solidFill>
                  <a:srgbClr val="002060"/>
                </a:solidFill>
                <a:latin typeface="Times New Roman" panose="02020603050405020304" pitchFamily="18" charset="0"/>
                <a:cs typeface="Times New Roman" panose="02020603050405020304" pitchFamily="18" charset="0"/>
              </a:rPr>
              <a:t>não</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từ</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ảnh</a:t>
            </a:r>
            <a:r>
              <a:rPr lang="en-US" sz="2200" dirty="0" smtClean="0">
                <a:solidFill>
                  <a:srgbClr val="002060"/>
                </a:solidFill>
                <a:latin typeface="Times New Roman" panose="02020603050405020304" pitchFamily="18" charset="0"/>
                <a:cs typeface="Times New Roman" panose="02020603050405020304" pitchFamily="18" charset="0"/>
              </a:rPr>
              <a:t> MRI, </a:t>
            </a:r>
            <a:r>
              <a:rPr lang="en-US" sz="2200" dirty="0" err="1" smtClean="0">
                <a:solidFill>
                  <a:srgbClr val="002060"/>
                </a:solidFill>
                <a:latin typeface="Times New Roman" panose="02020603050405020304" pitchFamily="18" charset="0"/>
                <a:cs typeface="Times New Roman" panose="02020603050405020304" pitchFamily="18" charset="0"/>
              </a:rPr>
              <a:t>cần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độ</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chính</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xác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cao</a:t>
            </a:r>
            <a:r>
              <a:rPr lang="en-US" sz="2200" dirty="0" smtClean="0">
                <a:solidFill>
                  <a:srgbClr val="002060"/>
                </a:solidFill>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sz="2200" dirty="0" smtClean="0">
                <a:solidFill>
                  <a:srgbClr val="002060"/>
                </a:solidFill>
                <a:latin typeface="Times New Roman" panose="02020603050405020304" pitchFamily="18" charset="0"/>
                <a:cs typeface="Times New Roman" panose="02020603050405020304" pitchFamily="18" charset="0"/>
              </a:rPr>
              <a:t>CNN </a:t>
            </a:r>
            <a:r>
              <a:rPr lang="en-US" sz="2200" dirty="0" err="1" smtClean="0">
                <a:solidFill>
                  <a:srgbClr val="002060"/>
                </a:solidFill>
                <a:latin typeface="Times New Roman" panose="02020603050405020304" pitchFamily="18" charset="0"/>
                <a:cs typeface="Times New Roman" panose="02020603050405020304" pitchFamily="18" charset="0"/>
              </a:rPr>
              <a:t>là</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một</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trong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những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phương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pháp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phù</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hợp</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đề</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thực</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hiện</a:t>
            </a:r>
            <a:r>
              <a:rPr lang="en-US" sz="2200" dirty="0" smtClean="0">
                <a:solidFill>
                  <a:srgbClr val="002060"/>
                </a:solidFill>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21</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759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refer:</a:t>
            </a:r>
            <a:endParaRPr lang="en-US" dirty="0"/>
          </a:p>
        </p:txBody>
      </p:sp>
      <p:sp>
        <p:nvSpPr>
          <p:cNvPr id="3" name="Content Placeholder 2"/>
          <p:cNvSpPr>
            <a:spLocks noGrp="1"/>
          </p:cNvSpPr>
          <p:nvPr>
            <p:ph idx="1"/>
          </p:nvPr>
        </p:nvSpPr>
        <p:spPr>
          <a:xfrm>
            <a:off x="677333" y="1438275"/>
            <a:ext cx="10247841" cy="4603087"/>
          </a:xfrm>
        </p:spPr>
        <p:txBody>
          <a:bodyPr>
            <a:normAutofit/>
          </a:bodyPr>
          <a:lstStyle/>
          <a:p>
            <a:pPr marL="0" indent="0">
              <a:buNone/>
            </a:pPr>
            <a:r>
              <a:rPr lang="en-US" sz="1200" dirty="0">
                <a:hlinkClick r:id="rId2"/>
              </a:rPr>
              <a:t>https://codetudau.com/neural-network-va-deep-learning-la-gi/index.html</a:t>
            </a:r>
            <a:endParaRPr lang="en-US" sz="1200" dirty="0" smtClean="0">
              <a:hlinkClick r:id="rId3"/>
            </a:endParaRPr>
          </a:p>
          <a:p>
            <a:pPr marL="0" indent="0">
              <a:buNone/>
            </a:pPr>
            <a:r>
              <a:rPr lang="en-US" sz="1200" dirty="0" smtClean="0">
                <a:hlinkClick r:id="rId3"/>
              </a:rPr>
              <a:t>https</a:t>
            </a:r>
            <a:r>
              <a:rPr lang="en-US" sz="1200" dirty="0">
                <a:hlinkClick r:id="rId3"/>
              </a:rPr>
              <a:t>://medium.com/@</a:t>
            </a:r>
            <a:r>
              <a:rPr lang="en-US" sz="1200" dirty="0" smtClean="0">
                <a:hlinkClick r:id="rId3"/>
              </a:rPr>
              <a:t>RaghavPrabhu/understanding-of-convolutional-neural-network-cnn-deep-learning-99760835f148</a:t>
            </a:r>
            <a:endParaRPr lang="en-US" sz="1200" dirty="0" smtClean="0"/>
          </a:p>
          <a:p>
            <a:pPr marL="0" indent="0">
              <a:buNone/>
            </a:pPr>
            <a:r>
              <a:rPr lang="en-US" sz="1200" dirty="0">
                <a:hlinkClick r:id="rId4"/>
              </a:rPr>
              <a:t>https://</a:t>
            </a:r>
            <a:r>
              <a:rPr lang="en-US" sz="1200" dirty="0" smtClean="0">
                <a:hlinkClick r:id="rId4"/>
              </a:rPr>
              <a:t>d2l.ai/chapter_computer-vision/rcnn.html</a:t>
            </a:r>
            <a:endParaRPr lang="en-US" sz="1200" dirty="0" smtClean="0"/>
          </a:p>
          <a:p>
            <a:pPr marL="0" indent="0">
              <a:buNone/>
            </a:pPr>
            <a:r>
              <a:rPr lang="en-US" sz="1200" dirty="0">
                <a:hlinkClick r:id="rId5"/>
              </a:rPr>
              <a:t>https://</a:t>
            </a:r>
            <a:r>
              <a:rPr lang="en-US" sz="1200" dirty="0" smtClean="0">
                <a:hlinkClick r:id="rId5"/>
              </a:rPr>
              <a:t>towardsdatascience.com/r-cnn-fast-r-cnn-faster-r-cnn-yolo-object-detection-algorithms-36d53571365e</a:t>
            </a:r>
            <a:endParaRPr lang="en-US" sz="1200" dirty="0" smtClean="0"/>
          </a:p>
          <a:p>
            <a:pPr marL="0" indent="0">
              <a:buNone/>
            </a:pPr>
            <a:r>
              <a:rPr lang="en-US" sz="1200" dirty="0">
                <a:hlinkClick r:id="rId6"/>
              </a:rPr>
              <a:t>https://medium.com/@ODSC/overview-of-the-yolo-object-detection-algorithm-7b52a745d3e0#:~:text=YOLO%20is%20a%20clever%20convolutional,and%20probabilities%20for%20each%20region</a:t>
            </a:r>
            <a:r>
              <a:rPr lang="en-US" sz="1200" dirty="0" smtClean="0">
                <a:hlinkClick r:id="rId6"/>
              </a:rPr>
              <a:t>.</a:t>
            </a:r>
            <a:endParaRPr lang="en-US" sz="1200" dirty="0" smtClean="0"/>
          </a:p>
          <a:p>
            <a:pPr marL="0" indent="0">
              <a:buNone/>
            </a:pPr>
            <a:r>
              <a:rPr lang="en-US" sz="1200" dirty="0">
                <a:hlinkClick r:id="rId7"/>
              </a:rPr>
              <a:t>https://medium.com/@jonathan_hui/ssd-object-detection-single-shot-multibox-detector-for-real-time-processing-9bd8deac0e06#:~:text=SSD%20is%20a%20single%2Dshot,offsets%20to%20default%20boundary%20boxes.</a:t>
            </a:r>
            <a:endParaRPr lang="en-US" sz="1200" dirty="0" smtClean="0"/>
          </a:p>
          <a:p>
            <a:pPr marL="0" indent="0">
              <a:buNone/>
            </a:pPr>
            <a:r>
              <a:rPr lang="en-US" sz="1200" dirty="0">
                <a:hlinkClick r:id="rId8"/>
              </a:rPr>
              <a:t>https://www.kaggle.com/ethernext/brain-tumour-detection-with-cnn-96-accuracy</a:t>
            </a:r>
            <a:endParaRPr lang="en-US" sz="12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88161"/>
            <a:ext cx="683339" cy="365125"/>
          </a:xfrm>
        </p:spPr>
        <p:txBody>
          <a:bodyPr/>
          <a:lstStyle/>
          <a:p>
            <a:pPr algn="l"/>
            <a:fld id="{A56DD894-36BD-42B2-98E9-40748AECCE23}" type="slidenum">
              <a:rPr lang="en-US" smtClean="0">
                <a:solidFill>
                  <a:srgbClr val="FF0000"/>
                </a:solidFill>
              </a:rPr>
              <a:pPr algn="l"/>
              <a:t>22</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42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205133" y="6041362"/>
            <a:ext cx="1229419" cy="365125"/>
          </a:xfrm>
        </p:spPr>
        <p:txBody>
          <a:bodyPr/>
          <a:lstStyle/>
          <a:p>
            <a:fld id="{577ADF3B-4E63-403B-980A-A4522DA4C043}" type="datetime3">
              <a:rPr lang="en-US" smtClean="0"/>
              <a:t>15 August 2020</a:t>
            </a:fld>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74914"/>
            <a:ext cx="683339" cy="365125"/>
          </a:xfrm>
        </p:spPr>
        <p:txBody>
          <a:bodyPr/>
          <a:lstStyle/>
          <a:p>
            <a:pPr algn="l"/>
            <a:fld id="{A56DD894-36BD-42B2-98E9-40748AECCE23}" type="slidenum">
              <a:rPr lang="en-US" smtClean="0">
                <a:solidFill>
                  <a:srgbClr val="FF0000"/>
                </a:solidFill>
              </a:rPr>
              <a:pPr algn="l"/>
              <a:t>23</a:t>
            </a:fld>
            <a:endParaRPr lang="en-US" dirty="0">
              <a:solidFill>
                <a:srgbClr val="FF0000"/>
              </a:solidFill>
            </a:endParaRPr>
          </a:p>
        </p:txBody>
      </p:sp>
      <p:sp>
        <p:nvSpPr>
          <p:cNvPr id="7" name="TextBox 6">
            <a:extLst>
              <a:ext uri="{FF2B5EF4-FFF2-40B4-BE49-F238E27FC236}">
                <a16:creationId xmlns:a16="http://schemas.microsoft.com/office/drawing/2014/main" id="{540EAC10-4532-45FD-A693-977DC1A44385}"/>
              </a:ext>
            </a:extLst>
          </p:cNvPr>
          <p:cNvSpPr txBox="1"/>
          <p:nvPr/>
        </p:nvSpPr>
        <p:spPr>
          <a:xfrm>
            <a:off x="2579498" y="2365451"/>
            <a:ext cx="6294268" cy="923330"/>
          </a:xfrm>
          <a:prstGeom prst="rect">
            <a:avLst/>
          </a:prstGeom>
          <a:noFill/>
        </p:spPr>
        <p:txBody>
          <a:bodyPr wrap="square" rtlCol="0">
            <a:spAutoFit/>
          </a:bodyPr>
          <a:lstStyle/>
          <a:p>
            <a:pPr algn="ctr"/>
            <a:r>
              <a:rPr lang="en-US" sz="5400" b="1" i="1" dirty="0">
                <a:solidFill>
                  <a:srgbClr val="FF0000"/>
                </a:solidFill>
                <a:latin typeface="Times New Roman" panose="02020603050405020304" pitchFamily="18" charset="0"/>
                <a:cs typeface="Times New Roman" panose="02020603050405020304" pitchFamily="18" charset="0"/>
              </a:rPr>
              <a:t>Thank for watching</a:t>
            </a: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9"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1" nodeType="withEffect">
                                  <p:stCondLst>
                                    <p:cond delay="500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677334" y="1513491"/>
            <a:ext cx="6622100" cy="3200399"/>
          </a:xfrm>
        </p:spPr>
        <p:txBody>
          <a:bodyPr/>
          <a:lstStyle/>
          <a:p>
            <a:pPr marL="342900" lvl="1" indent="-342900">
              <a:buFont typeface="Courier New" panose="02070309020205020404" pitchFamily="49" charset="0"/>
              <a:buChar char="o"/>
            </a:pPr>
            <a:r>
              <a:rPr lang="en-US" sz="2000" dirty="0" smtClean="0">
                <a:solidFill>
                  <a:srgbClr val="002060"/>
                </a:solidFill>
                <a:latin typeface="Times New Roman" panose="02020603050405020304" pitchFamily="18" charset="0"/>
                <a:cs typeface="Times New Roman" panose="02020603050405020304" pitchFamily="18" charset="0"/>
              </a:rPr>
              <a:t>Định </a:t>
            </a:r>
            <a:r>
              <a:rPr lang="en-US" sz="2000" dirty="0" err="1" smtClean="0">
                <a:solidFill>
                  <a:srgbClr val="002060"/>
                </a:solidFill>
                <a:latin typeface="Times New Roman" panose="02020603050405020304" pitchFamily="18" charset="0"/>
                <a:cs typeface="Times New Roman" panose="02020603050405020304" pitchFamily="18" charset="0"/>
              </a:rPr>
              <a:t>nghĩa</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và</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nguồn</a:t>
            </a: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err="1" smtClean="0">
                <a:solidFill>
                  <a:srgbClr val="002060"/>
                </a:solidFill>
                <a:latin typeface="Times New Roman" panose="02020603050405020304" pitchFamily="18" charset="0"/>
                <a:cs typeface="Times New Roman" panose="02020603050405020304" pitchFamily="18" charset="0"/>
              </a:rPr>
              <a:t>gốc</a:t>
            </a:r>
            <a:r>
              <a:rPr lang="en-US" sz="2000" dirty="0" smtClean="0">
                <a:solidFill>
                  <a:srgbClr val="002060"/>
                </a:solidFill>
                <a:latin typeface="Times New Roman" panose="02020603050405020304" pitchFamily="18" charset="0"/>
                <a:cs typeface="Times New Roman" panose="02020603050405020304" pitchFamily="18" charset="0"/>
              </a:rPr>
              <a:t> AI(Artificial Intelligence)</a:t>
            </a: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bởi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khoa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John McCarthy (Mỹ)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năm</a:t>
            </a:r>
            <a:r>
              <a:rPr lang="en-US" dirty="0">
                <a:solidFill>
                  <a:srgbClr val="002060"/>
                </a:solidFill>
                <a:latin typeface="Times New Roman" panose="02020603050405020304" pitchFamily="18" charset="0"/>
                <a:cs typeface="Times New Roman" panose="02020603050405020304" pitchFamily="18" charset="0"/>
              </a:rPr>
              <a:t> 1956</a:t>
            </a:r>
          </a:p>
          <a:p>
            <a:pPr lvl="1">
              <a:buFont typeface="Arial" panose="020B0604020202020204" pitchFamily="34" charset="0"/>
              <a:buChar char="•"/>
            </a:pPr>
            <a:r>
              <a:rPr lang="vi-VN" dirty="0">
                <a:solidFill>
                  <a:srgbClr val="002060"/>
                </a:solidFill>
                <a:latin typeface="Times New Roman" panose="02020603050405020304" pitchFamily="18" charset="0"/>
                <a:cs typeface="Times New Roman" panose="02020603050405020304" pitchFamily="18" charset="0"/>
              </a:rPr>
              <a:t>Ngày nay, công nghệ AI là một thuật ngữ bao gồm tất cả mọi thứ từ quá trình tự động hoá robot đến 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thực tế</a:t>
            </a:r>
            <a:r>
              <a:rPr lang="en-US" dirty="0">
                <a:solidFill>
                  <a:srgbClr val="002060"/>
                </a:solidFill>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tuệ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máy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móc</a:t>
            </a:r>
            <a:r>
              <a:rPr lang="en-US" dirty="0">
                <a:solidFill>
                  <a:srgbClr val="002060"/>
                </a:solidFill>
                <a:latin typeface="Times New Roman" panose="02020603050405020304" pitchFamily="18" charset="0"/>
                <a:cs typeface="Times New Roman" panose="02020603050405020304" pitchFamily="18" charset="0"/>
              </a:rPr>
              <a:t> đ</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ợc</a:t>
            </a:r>
            <a:r>
              <a:rPr lang="en-US" dirty="0">
                <a:solidFill>
                  <a:srgbClr val="002060"/>
                </a:solidFill>
                <a:latin typeface="Times New Roman" panose="02020603050405020304" pitchFamily="18" charset="0"/>
                <a:cs typeface="Times New Roman" panose="02020603050405020304" pitchFamily="18" charset="0"/>
              </a:rPr>
              <a:t> con ng</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nó</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mô</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phỏng</a:t>
            </a:r>
            <a:r>
              <a:rPr lang="en-US" dirty="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quá trình suy nghĩ và học tập của con người cho máy móc, đặc biệt là các hệ thống máy tính</a:t>
            </a:r>
            <a:endParaRPr lang="en-US"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err="1">
                <a:solidFill>
                  <a:srgbClr val="002060"/>
                </a:solidFill>
                <a:latin typeface="Times New Roman" panose="02020603050405020304" pitchFamily="18" charset="0"/>
                <a:cs typeface="Times New Roman" panose="02020603050405020304" pitchFamily="18" charset="0"/>
              </a:rPr>
              <a:t>Công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giúp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AI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rất</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nhiều</a:t>
            </a: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6942"/>
            <a:ext cx="683339" cy="365125"/>
          </a:xfrm>
        </p:spPr>
        <p:txBody>
          <a:bodyPr/>
          <a:lstStyle/>
          <a:p>
            <a:pPr algn="l"/>
            <a:fld id="{A56DD894-36BD-42B2-98E9-40748AECCE23}" type="slidenum">
              <a:rPr lang="en-US" smtClean="0">
                <a:solidFill>
                  <a:srgbClr val="FF0000"/>
                </a:solidFill>
              </a:rPr>
              <a:pPr algn="l"/>
              <a:t>3</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533" y="3289288"/>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4" y="964828"/>
            <a:ext cx="2459421" cy="765617"/>
          </a:xfrm>
          <a:prstGeom prst="wedgeEllipseCallout">
            <a:avLst>
              <a:gd name="adj1" fmla="val -7636"/>
              <a:gd name="adj2" fmla="val 2501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AI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ứng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trọng</a:t>
            </a:r>
            <a:r>
              <a:rPr lang="en-US" dirty="0">
                <a:solidFill>
                  <a:srgbClr val="002060"/>
                </a:solidFill>
                <a:latin typeface="Times New Roman" panose="02020603050405020304" pitchFamily="18" charset="0"/>
                <a:cs typeface="Times New Roman" panose="02020603050405020304" pitchFamily="18" charset="0"/>
              </a:rPr>
              <a:t>?</a:t>
            </a: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1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1385"/>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976878" y="1550419"/>
            <a:ext cx="6913763" cy="4201509"/>
          </a:xfrm>
        </p:spPr>
        <p:txBody>
          <a:bodyPr/>
          <a:lstStyle/>
          <a:p>
            <a:pPr marL="285750" lvl="1">
              <a:buFont typeface="Courier New" panose="02070309020205020404" pitchFamily="49" charset="0"/>
              <a:buChar char="o"/>
            </a:pPr>
            <a:r>
              <a:rPr lang="en-US" sz="2000" dirty="0">
                <a:solidFill>
                  <a:srgbClr val="002060"/>
                </a:solidFill>
                <a:latin typeface="Times New Roman" panose="02020603050405020304" pitchFamily="18" charset="0"/>
                <a:cs typeface="Times New Roman" panose="02020603050405020304" pitchFamily="18" charset="0"/>
              </a:rPr>
              <a:t>Định </a:t>
            </a:r>
            <a:r>
              <a:rPr lang="en-US" sz="2000" dirty="0" err="1">
                <a:solidFill>
                  <a:srgbClr val="002060"/>
                </a:solidFill>
                <a:latin typeface="Times New Roman" panose="02020603050405020304" pitchFamily="18" charset="0"/>
                <a:cs typeface="Times New Roman" panose="02020603050405020304" pitchFamily="18" charset="0"/>
              </a:rPr>
              <a:t>nghĩa</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và</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nguồn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gốc</a:t>
            </a:r>
            <a:r>
              <a:rPr lang="en-US" sz="2000" dirty="0">
                <a:solidFill>
                  <a:srgbClr val="002060"/>
                </a:solidFill>
                <a:latin typeface="Times New Roman" panose="02020603050405020304" pitchFamily="18" charset="0"/>
                <a:cs typeface="Times New Roman" panose="02020603050405020304" pitchFamily="18" charset="0"/>
              </a:rPr>
              <a:t> AI(Artificial Intelligence)</a:t>
            </a:r>
          </a:p>
          <a:p>
            <a:pPr marL="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a:solidFill>
                  <a:srgbClr val="002060"/>
                </a:solidFill>
                <a:latin typeface="Times New Roman" panose="02020603050405020304" pitchFamily="18" charset="0"/>
                <a:cs typeface="Times New Roman" panose="02020603050405020304" pitchFamily="18" charset="0"/>
              </a:rPr>
              <a:t>khi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đi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cùng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công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nghệ</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thông</a:t>
            </a:r>
            <a:r>
              <a:rPr lang="en-US" sz="1800" b="1" dirty="0">
                <a:solidFill>
                  <a:srgbClr val="002060"/>
                </a:solidFill>
                <a:latin typeface="Times New Roman" panose="02020603050405020304" pitchFamily="18" charset="0"/>
                <a:cs typeface="Times New Roman" panose="02020603050405020304" pitchFamily="18" charset="0"/>
              </a:rPr>
              <a:t> tin: </a:t>
            </a:r>
            <a:endParaRPr lang="en-US" sz="1800" b="1"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C</a:t>
            </a:r>
            <a:r>
              <a:rPr lang="vi-VN" sz="1600" dirty="0">
                <a:solidFill>
                  <a:srgbClr val="002060"/>
                </a:solidFill>
                <a:latin typeface="Times New Roman" panose="02020603050405020304" pitchFamily="18" charset="0"/>
                <a:cs typeface="Times New Roman" panose="02020603050405020304" pitchFamily="18" charset="0"/>
              </a:rPr>
              <a:t>ó thể tư duy, suy nghĩ, học </a:t>
            </a:r>
            <a:r>
              <a:rPr lang="vi-VN" sz="1600" dirty="0" smtClean="0">
                <a:solidFill>
                  <a:srgbClr val="002060"/>
                </a:solidFill>
                <a:latin typeface="Times New Roman" panose="02020603050405020304" pitchFamily="18" charset="0"/>
                <a:cs typeface="Times New Roman" panose="02020603050405020304" pitchFamily="18" charset="0"/>
              </a:rPr>
              <a:t>hỏi</a:t>
            </a: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vi-VN" sz="1600" dirty="0">
                <a:solidFill>
                  <a:srgbClr val="002060"/>
                </a:solidFill>
                <a:latin typeface="Times New Roman" panose="02020603050405020304" pitchFamily="18" charset="0"/>
                <a:cs typeface="Times New Roman" panose="02020603050405020304" pitchFamily="18" charset="0"/>
              </a:rPr>
              <a:t>Xử lý dữ liệu ở mức rộng lớn hơn, quy mô hơn, hệ thống, khoa học và nhanh hơn so với con </a:t>
            </a:r>
            <a:r>
              <a:rPr lang="vi-VN" sz="1600" dirty="0" smtClean="0">
                <a:solidFill>
                  <a:srgbClr val="002060"/>
                </a:solidFill>
                <a:latin typeface="Times New Roman" panose="02020603050405020304" pitchFamily="18" charset="0"/>
                <a:cs typeface="Times New Roman" panose="02020603050405020304" pitchFamily="18" charset="0"/>
              </a:rPr>
              <a:t>người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big data, </a:t>
            </a:r>
            <a:r>
              <a:rPr lang="en-US" sz="1600" dirty="0" err="1" smtClean="0">
                <a:solidFill>
                  <a:srgbClr val="002060"/>
                </a:solidFill>
                <a:latin typeface="Times New Roman" panose="02020603050405020304" pitchFamily="18" charset="0"/>
                <a:cs typeface="Times New Roman" panose="02020603050405020304" pitchFamily="18" charset="0"/>
              </a:rPr>
              <a:t>chatbot</a:t>
            </a:r>
            <a:r>
              <a:rPr lang="en-US" sz="1600" dirty="0" smtClean="0">
                <a:solidFill>
                  <a:srgbClr val="002060"/>
                </a:solidFill>
                <a:latin typeface="Times New Roman" panose="02020603050405020304" pitchFamily="18" charset="0"/>
                <a:cs typeface="Times New Roman" panose="02020603050405020304" pitchFamily="18" charset="0"/>
              </a:rPr>
              <a:t>…</a:t>
            </a: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Vươn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a:t>
            </a:r>
            <a:r>
              <a:rPr lang="en-US" sz="1600" dirty="0" err="1" smtClean="0">
                <a:solidFill>
                  <a:srgbClr val="002060"/>
                </a:solidFill>
                <a:latin typeface="Times New Roman" panose="02020603050405020304" pitchFamily="18" charset="0"/>
                <a:cs typeface="Times New Roman" panose="02020603050405020304" pitchFamily="18" charset="0"/>
              </a:rPr>
              <a:t>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triển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dạng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lĩnh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vực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hơn</a:t>
            </a:r>
            <a:r>
              <a:rPr lang="en-US" sz="1600" dirty="0" smtClean="0">
                <a:solidFill>
                  <a:srgbClr val="002060"/>
                </a:solidFill>
                <a:latin typeface="Times New Roman" panose="02020603050405020304" pitchFamily="18" charset="0"/>
                <a:cs typeface="Times New Roman" panose="02020603050405020304" pitchFamily="18" charset="0"/>
              </a:rPr>
              <a:t>: 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nghiệp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oto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tự</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Machine-Learning…</a:t>
            </a: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r>
              <a:rPr lang="en-US" sz="1600" dirty="0" err="1" smtClean="0">
                <a:solidFill>
                  <a:srgbClr val="002060"/>
                </a:solidFill>
                <a:latin typeface="Times New Roman" panose="02020603050405020304" pitchFamily="18" charset="0"/>
                <a:cs typeface="Times New Roman" panose="02020603050405020304" pitchFamily="18" charset="0"/>
              </a:rPr>
              <a:t>Với</a:t>
            </a:r>
            <a:r>
              <a:rPr lang="en-US" sz="1600" dirty="0" smtClean="0">
                <a:solidFill>
                  <a:srgbClr val="002060"/>
                </a:solidFill>
                <a:latin typeface="Times New Roman" panose="02020603050405020304" pitchFamily="18" charset="0"/>
                <a:cs typeface="Times New Roman" panose="02020603050405020304" pitchFamily="18" charset="0"/>
              </a:rPr>
              <a:t> Machine-Learning, AI </a:t>
            </a:r>
            <a:r>
              <a:rPr lang="en-US" sz="1600" dirty="0" err="1" smtClean="0">
                <a:solidFill>
                  <a:srgbClr val="002060"/>
                </a:solidFill>
                <a:latin typeface="Times New Roman" panose="02020603050405020304" pitchFamily="18" charset="0"/>
                <a:cs typeface="Times New Roman" panose="02020603050405020304" pitchFamily="18" charset="0"/>
              </a:rPr>
              <a:t>đang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dần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tới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tuệ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con </a:t>
            </a:r>
            <a:r>
              <a:rPr lang="en-US" sz="1600" dirty="0" err="1" smtClean="0">
                <a:solidFill>
                  <a:srgbClr val="002060"/>
                </a:solidFill>
                <a:latin typeface="Times New Roman" panose="02020603050405020304" pitchFamily="18" charset="0"/>
                <a:cs typeface="Times New Roman" panose="02020603050405020304" pitchFamily="18" charset="0"/>
              </a:rPr>
              <a:t>người</a:t>
            </a:r>
            <a:endParaRPr lang="en-US" sz="1600" dirty="0" smtClean="0">
              <a:solidFill>
                <a:srgbClr val="002060"/>
              </a:solidFill>
              <a:latin typeface="Times New Roman" panose="02020603050405020304" pitchFamily="18" charset="0"/>
              <a:cs typeface="Times New Roman" panose="02020603050405020304" pitchFamily="18" charset="0"/>
            </a:endParaRPr>
          </a:p>
          <a:p>
            <a:pPr marL="400050" lvl="2" indent="0">
              <a:buNone/>
            </a:pPr>
            <a:endParaRPr lang="en-US" sz="1600" dirty="0" smtClean="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a:solidFill>
                <a:srgbClr val="00206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a:solidFill>
                <a:srgbClr val="002060"/>
              </a:solidFill>
              <a:latin typeface="Times New Roman" panose="02020603050405020304" pitchFamily="18" charset="0"/>
              <a:cs typeface="Times New Roman" panose="02020603050405020304" pitchFamily="18" charset="0"/>
            </a:endParaRPr>
          </a:p>
          <a:p>
            <a:pPr marL="285750" lvl="1">
              <a:buFont typeface="Courier New" panose="02070309020205020404" pitchFamily="49" charset="0"/>
              <a:buChar char="o"/>
            </a:pPr>
            <a:endParaRPr lang="en-US" sz="18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sz="1400" dirty="0" smtClean="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63773"/>
            <a:ext cx="683339" cy="365125"/>
          </a:xfrm>
        </p:spPr>
        <p:txBody>
          <a:bodyPr/>
          <a:lstStyle/>
          <a:p>
            <a:pPr algn="l"/>
            <a:fld id="{A56DD894-36BD-42B2-98E9-40748AECCE23}" type="slidenum">
              <a:rPr lang="en-US" smtClean="0">
                <a:solidFill>
                  <a:srgbClr val="FF0000"/>
                </a:solidFill>
              </a:rPr>
              <a:pPr algn="l"/>
              <a:t>4</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BA31777-EEF2-41E0-A49A-96B608792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8" y="3312936"/>
            <a:ext cx="976278" cy="976278"/>
          </a:xfrm>
          <a:prstGeom prst="rect">
            <a:avLst/>
          </a:prstGeom>
        </p:spPr>
      </p:pic>
      <p:sp>
        <p:nvSpPr>
          <p:cNvPr id="10" name="Speech Bubble: Oval 7">
            <a:extLst>
              <a:ext uri="{FF2B5EF4-FFF2-40B4-BE49-F238E27FC236}">
                <a16:creationId xmlns:a16="http://schemas.microsoft.com/office/drawing/2014/main" id="{1C937564-319A-451B-901A-6FF9F5194F2A}"/>
              </a:ext>
            </a:extLst>
          </p:cNvPr>
          <p:cNvSpPr/>
          <p:nvPr/>
        </p:nvSpPr>
        <p:spPr>
          <a:xfrm>
            <a:off x="8501811" y="1900362"/>
            <a:ext cx="1584435" cy="669417"/>
          </a:xfrm>
          <a:prstGeom prst="wedgeEllipseCallout">
            <a:avLst>
              <a:gd name="adj1" fmla="val -64639"/>
              <a:gd name="adj2" fmla="val 15814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Machine-Learning</a:t>
            </a:r>
            <a:endParaRPr lang="en-US" sz="1600" dirty="0">
              <a:latin typeface="Times New Roman" panose="02020603050405020304" pitchFamily="18" charset="0"/>
              <a:cs typeface="Times New Roman" panose="02020603050405020304" pitchFamily="18" charset="0"/>
            </a:endParaRPr>
          </a:p>
        </p:txBody>
      </p:sp>
      <p:sp>
        <p:nvSpPr>
          <p:cNvPr id="11" name="Speech Bubble: Oval 8">
            <a:extLst>
              <a:ext uri="{FF2B5EF4-FFF2-40B4-BE49-F238E27FC236}">
                <a16:creationId xmlns:a16="http://schemas.microsoft.com/office/drawing/2014/main" id="{D1ABD9D5-B587-4EE7-B8DC-1F293CF61E4F}"/>
              </a:ext>
            </a:extLst>
          </p:cNvPr>
          <p:cNvSpPr/>
          <p:nvPr/>
        </p:nvSpPr>
        <p:spPr>
          <a:xfrm>
            <a:off x="7089875" y="1180853"/>
            <a:ext cx="2030478" cy="549592"/>
          </a:xfrm>
          <a:prstGeom prst="wedgeEllipseCallout">
            <a:avLst>
              <a:gd name="adj1" fmla="val -5695"/>
              <a:gd name="adj2" fmla="val 32764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2060"/>
                </a:solidFill>
                <a:latin typeface="Times New Roman" panose="02020603050405020304" pitchFamily="18" charset="0"/>
                <a:cs typeface="Times New Roman" panose="02020603050405020304" pitchFamily="18" charset="0"/>
              </a:rPr>
              <a:t>AI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công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nghệ</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thông</a:t>
            </a:r>
            <a:r>
              <a:rPr lang="en-US" sz="1600" dirty="0" smtClean="0">
                <a:solidFill>
                  <a:srgbClr val="002060"/>
                </a:solidFill>
                <a:latin typeface="Times New Roman" panose="02020603050405020304" pitchFamily="18" charset="0"/>
                <a:cs typeface="Times New Roman" panose="02020603050405020304" pitchFamily="18" charset="0"/>
              </a:rPr>
              <a:t> tin</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13"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7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599090" y="1505607"/>
            <a:ext cx="5021317" cy="4535755"/>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Các</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quá</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trình</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xây</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dựng</a:t>
            </a:r>
            <a:r>
              <a:rPr lang="en-US" sz="1800" b="1" dirty="0" smtClean="0">
                <a:solidFill>
                  <a:srgbClr val="002060"/>
                </a:solidFill>
                <a:latin typeface="Times New Roman" panose="02020603050405020304" pitchFamily="18" charset="0"/>
                <a:cs typeface="Times New Roman" panose="02020603050405020304" pitchFamily="18" charset="0"/>
              </a:rPr>
              <a:t> AI:</a:t>
            </a:r>
          </a:p>
          <a:p>
            <a:pPr lvl="2">
              <a:buFont typeface="Wingdings" panose="05000000000000000000" pitchFamily="2" charset="2"/>
              <a:buChar char="§"/>
            </a:pPr>
            <a:r>
              <a:rPr lang="de-DE" dirty="0">
                <a:solidFill>
                  <a:srgbClr val="002060"/>
                </a:solidFill>
              </a:rPr>
              <a:t>Quá trình học tập </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lập luận</a:t>
            </a:r>
            <a:endParaRPr lang="en-US" dirty="0">
              <a:solidFill>
                <a:srgbClr val="002060"/>
              </a:solidFill>
            </a:endParaRPr>
          </a:p>
          <a:p>
            <a:pPr lvl="2">
              <a:buFont typeface="Wingdings" panose="05000000000000000000" pitchFamily="2" charset="2"/>
              <a:buChar char="§"/>
            </a:pPr>
            <a:r>
              <a:rPr lang="de-DE" dirty="0">
                <a:solidFill>
                  <a:srgbClr val="002060"/>
                </a:solidFill>
              </a:rPr>
              <a:t>Quá trình tự nhận </a:t>
            </a:r>
            <a:r>
              <a:rPr lang="de-DE" dirty="0" smtClean="0">
                <a:solidFill>
                  <a:srgbClr val="002060"/>
                </a:solidFill>
              </a:rPr>
              <a:t>thức</a:t>
            </a:r>
            <a:endParaRPr lang="en-US" sz="1800" dirty="0" smtClean="0">
              <a:solidFill>
                <a:srgbClr val="002060"/>
              </a:solidFill>
              <a:latin typeface="Times New Roman" panose="02020603050405020304" pitchFamily="18" charset="0"/>
              <a:cs typeface="Times New Roman" panose="02020603050405020304" pitchFamily="18" charset="0"/>
            </a:endParaRPr>
          </a:p>
          <a:p>
            <a:pPr marL="457200" lvl="1" indent="0">
              <a:buNone/>
            </a:pPr>
            <a:r>
              <a:rPr lang="de-DE" sz="1800" dirty="0" smtClean="0">
                <a:solidFill>
                  <a:srgbClr val="002060"/>
                </a:solidFill>
              </a:rPr>
              <a:t>    Phân </a:t>
            </a:r>
            <a:r>
              <a:rPr lang="de-DE" sz="1800" dirty="0">
                <a:solidFill>
                  <a:srgbClr val="002060"/>
                </a:solidFill>
              </a:rPr>
              <a:t>lại công nghệ </a:t>
            </a:r>
            <a:r>
              <a:rPr lang="de-DE" sz="1800" dirty="0" smtClean="0">
                <a:solidFill>
                  <a:srgbClr val="002060"/>
                </a:solidFill>
              </a:rPr>
              <a:t>AI</a:t>
            </a:r>
          </a:p>
          <a:p>
            <a:pPr lvl="2">
              <a:buFont typeface="Wingdings" panose="05000000000000000000" pitchFamily="2" charset="2"/>
              <a:buChar char="§"/>
            </a:pPr>
            <a:r>
              <a:rPr lang="en-US" dirty="0">
                <a:solidFill>
                  <a:srgbClr val="002060"/>
                </a:solidFill>
              </a:rPr>
              <a:t>Reactive </a:t>
            </a:r>
            <a:r>
              <a:rPr lang="en-US" dirty="0" smtClean="0">
                <a:solidFill>
                  <a:srgbClr val="002060"/>
                </a:solidFill>
              </a:rPr>
              <a:t>Machine</a:t>
            </a:r>
          </a:p>
          <a:p>
            <a:pPr lvl="2">
              <a:buFont typeface="Wingdings" panose="05000000000000000000" pitchFamily="2" charset="2"/>
              <a:buChar char="§"/>
            </a:pPr>
            <a:r>
              <a:rPr lang="en-US" dirty="0">
                <a:solidFill>
                  <a:srgbClr val="002060"/>
                </a:solidFill>
              </a:rPr>
              <a:t>Limited </a:t>
            </a:r>
            <a:r>
              <a:rPr lang="en-US" dirty="0" smtClean="0">
                <a:solidFill>
                  <a:srgbClr val="002060"/>
                </a:solidFill>
              </a:rPr>
              <a:t>memory</a:t>
            </a:r>
          </a:p>
          <a:p>
            <a:pPr lvl="2">
              <a:buFont typeface="Wingdings" panose="05000000000000000000" pitchFamily="2" charset="2"/>
              <a:buChar char="§"/>
            </a:pPr>
            <a:r>
              <a:rPr lang="en-US" dirty="0">
                <a:solidFill>
                  <a:srgbClr val="002060"/>
                </a:solidFill>
              </a:rPr>
              <a:t>Theory of </a:t>
            </a:r>
            <a:r>
              <a:rPr lang="en-US" dirty="0" smtClean="0">
                <a:solidFill>
                  <a:srgbClr val="002060"/>
                </a:solidFill>
              </a:rPr>
              <a:t>mind</a:t>
            </a:r>
          </a:p>
          <a:p>
            <a:pPr lvl="2">
              <a:buFont typeface="Wingdings" panose="05000000000000000000" pitchFamily="2" charset="2"/>
              <a:buChar char="§"/>
            </a:pPr>
            <a:r>
              <a:rPr lang="en-US" dirty="0">
                <a:solidFill>
                  <a:srgbClr val="002060"/>
                </a:solidFill>
              </a:rPr>
              <a:t>Self-awareness</a:t>
            </a:r>
            <a:endParaRPr lang="en-US" sz="1600" dirty="0" smtClean="0">
              <a:solidFill>
                <a:srgbClr val="002060"/>
              </a:solidFill>
            </a:endParaRPr>
          </a:p>
          <a:p>
            <a:pPr marL="457200" lvl="1"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5</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173119600"/>
              </p:ext>
            </p:extLst>
          </p:nvPr>
        </p:nvGraphicFramePr>
        <p:xfrm>
          <a:off x="5725407" y="1541196"/>
          <a:ext cx="3461292" cy="3461292"/>
        </p:xfrm>
        <a:graphic>
          <a:graphicData uri="http://schemas.openxmlformats.org/presentationml/2006/ole">
            <mc:AlternateContent xmlns:mc="http://schemas.openxmlformats.org/markup-compatibility/2006">
              <mc:Choice xmlns:v="urn:schemas-microsoft-com:vml" Requires="v">
                <p:oleObj spid="_x0000_s3114" name="Visio" r:id="rId4" imgW="10458607" imgH="10458622" progId="Visio.Drawing.15">
                  <p:embed/>
                </p:oleObj>
              </mc:Choice>
              <mc:Fallback>
                <p:oleObj name="Visio" r:id="rId4" imgW="10458607" imgH="10458622" progId="Visio.Drawing.1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407" y="1541196"/>
                        <a:ext cx="3461292" cy="3461292"/>
                      </a:xfrm>
                      <a:prstGeom prst="rect">
                        <a:avLst/>
                      </a:prstGeom>
                      <a:noFill/>
                    </p:spPr>
                  </p:pic>
                </p:oleObj>
              </mc:Fallback>
            </mc:AlternateContent>
          </a:graphicData>
        </a:graphic>
      </p:graphicFrame>
      <p:sp>
        <p:nvSpPr>
          <p:cNvPr id="12" name="TextBox 11"/>
          <p:cNvSpPr txBox="1"/>
          <p:nvPr/>
        </p:nvSpPr>
        <p:spPr>
          <a:xfrm>
            <a:off x="6402258" y="5038076"/>
            <a:ext cx="2432076" cy="369332"/>
          </a:xfrm>
          <a:prstGeom prst="rect">
            <a:avLst/>
          </a:prstGeom>
          <a:noFill/>
        </p:spPr>
        <p:txBody>
          <a:bodyPr wrap="none" rtlCol="0">
            <a:spAutoFit/>
          </a:bodyPr>
          <a:lstStyle/>
          <a:p>
            <a:r>
              <a:rPr lang="en-US" dirty="0" smtClean="0"/>
              <a:t>AI </a:t>
            </a:r>
            <a:r>
              <a:rPr lang="en-US" dirty="0" err="1" smtClean="0"/>
              <a:t>và</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con</a:t>
            </a:r>
            <a:endParaRPr lang="en-US" dirty="0"/>
          </a:p>
        </p:txBody>
      </p:sp>
      <p:sp>
        <p:nvSpPr>
          <p:cNvPr id="14"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575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51118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6</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55763145"/>
              </p:ext>
            </p:extLst>
          </p:nvPr>
        </p:nvGraphicFramePr>
        <p:xfrm>
          <a:off x="1726464" y="1734907"/>
          <a:ext cx="3036370" cy="2826308"/>
        </p:xfrm>
        <a:graphic>
          <a:graphicData uri="http://schemas.openxmlformats.org/presentationml/2006/ole">
            <mc:AlternateContent xmlns:mc="http://schemas.openxmlformats.org/markup-compatibility/2006">
              <mc:Choice xmlns:v="urn:schemas-microsoft-com:vml" Requires="v">
                <p:oleObj spid="_x0000_s7242" name="Visio" r:id="rId4" imgW="8515356" imgH="8401063" progId="Visio.Drawing.15">
                  <p:embed/>
                </p:oleObj>
              </mc:Choice>
              <mc:Fallback>
                <p:oleObj name="Visio" r:id="rId4" imgW="8515356" imgH="8401063"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464" y="1734907"/>
                        <a:ext cx="3036370" cy="2826308"/>
                      </a:xfrm>
                      <a:prstGeom prst="rect">
                        <a:avLst/>
                      </a:prstGeom>
                      <a:noFill/>
                    </p:spPr>
                  </p:pic>
                </p:oleObj>
              </mc:Fallback>
            </mc:AlternateContent>
          </a:graphicData>
        </a:graphic>
      </p:graphicFrame>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110203207"/>
              </p:ext>
            </p:extLst>
          </p:nvPr>
        </p:nvGraphicFramePr>
        <p:xfrm>
          <a:off x="5964303" y="1600542"/>
          <a:ext cx="3080424" cy="3080424"/>
        </p:xfrm>
        <a:graphic>
          <a:graphicData uri="http://schemas.openxmlformats.org/presentationml/2006/ole">
            <mc:AlternateContent xmlns:mc="http://schemas.openxmlformats.org/markup-compatibility/2006">
              <mc:Choice xmlns:v="urn:schemas-microsoft-com:vml" Requires="v">
                <p:oleObj spid="_x0000_s7243" name="Visio" r:id="rId6" imgW="10458607" imgH="10458622" progId="Visio.Drawing.15">
                  <p:embed/>
                </p:oleObj>
              </mc:Choice>
              <mc:Fallback>
                <p:oleObj name="Visio" r:id="rId6" imgW="10458607" imgH="10458622" progId="Visio.Drawing.15">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4303" y="1600542"/>
                        <a:ext cx="3080424" cy="3080424"/>
                      </a:xfrm>
                      <a:prstGeom prst="rect">
                        <a:avLst/>
                      </a:prstGeom>
                      <a:noFill/>
                    </p:spPr>
                  </p:pic>
                </p:oleObj>
              </mc:Fallback>
            </mc:AlternateContent>
          </a:graphicData>
        </a:graphic>
      </p:graphicFrame>
      <p:sp>
        <p:nvSpPr>
          <p:cNvPr id="12" name="TextBox 11"/>
          <p:cNvSpPr txBox="1"/>
          <p:nvPr/>
        </p:nvSpPr>
        <p:spPr>
          <a:xfrm>
            <a:off x="6158587" y="4742975"/>
            <a:ext cx="2279791" cy="338554"/>
          </a:xfrm>
          <a:prstGeom prst="rect">
            <a:avLst/>
          </a:prstGeom>
          <a:noFill/>
        </p:spPr>
        <p:txBody>
          <a:bodyPr wrap="none" rtlCol="0">
            <a:spAutoFit/>
          </a:bodyPr>
          <a:lstStyle/>
          <a:p>
            <a:r>
              <a:rPr lang="en-US" sz="1600" b="1" dirty="0" smtClean="0"/>
              <a:t>AI </a:t>
            </a:r>
            <a:r>
              <a:rPr lang="en-US" sz="1600" b="1" dirty="0" err="1" smtClean="0"/>
              <a:t>và</a:t>
            </a:r>
            <a:r>
              <a:rPr lang="en-US" sz="1600" b="1" dirty="0" smtClean="0"/>
              <a:t> </a:t>
            </a:r>
            <a:r>
              <a:rPr lang="en-US" sz="1600" b="1" dirty="0" err="1" smtClean="0"/>
              <a:t>các</a:t>
            </a:r>
            <a:r>
              <a:rPr lang="en-US" sz="1600" b="1" dirty="0" smtClean="0"/>
              <a:t> </a:t>
            </a:r>
            <a:r>
              <a:rPr lang="en-US" sz="1600" b="1" dirty="0" err="1" smtClean="0"/>
              <a:t>lĩnh</a:t>
            </a:r>
            <a:r>
              <a:rPr lang="en-US" sz="1600" b="1" dirty="0" smtClean="0"/>
              <a:t> </a:t>
            </a:r>
            <a:r>
              <a:rPr lang="en-US" sz="1600" b="1" dirty="0" err="1" smtClean="0"/>
              <a:t>vực</a:t>
            </a:r>
            <a:r>
              <a:rPr lang="en-US" sz="1600" b="1" dirty="0" smtClean="0"/>
              <a:t> con</a:t>
            </a:r>
            <a:endParaRPr lang="en-US" sz="1600" b="1" dirty="0"/>
          </a:p>
        </p:txBody>
      </p:sp>
      <p:sp>
        <p:nvSpPr>
          <p:cNvPr id="13" name="TextBox 12"/>
          <p:cNvSpPr txBox="1"/>
          <p:nvPr/>
        </p:nvSpPr>
        <p:spPr>
          <a:xfrm>
            <a:off x="1523020" y="4619864"/>
            <a:ext cx="3452648" cy="584775"/>
          </a:xfrm>
          <a:prstGeom prst="rect">
            <a:avLst/>
          </a:prstGeom>
          <a:noFill/>
        </p:spPr>
        <p:txBody>
          <a:bodyPr wrap="square" rtlCol="0">
            <a:spAutoFit/>
          </a:bodyPr>
          <a:lstStyle/>
          <a:p>
            <a:pPr algn="ctr"/>
            <a:r>
              <a:rPr lang="en-US" sz="1600" b="1" dirty="0" err="1"/>
              <a:t>C</a:t>
            </a:r>
            <a:r>
              <a:rPr lang="en-US" sz="1600" b="1" dirty="0" err="1" smtClean="0"/>
              <a:t>ác</a:t>
            </a:r>
            <a:r>
              <a:rPr lang="en-US" sz="1600" b="1" dirty="0" smtClean="0"/>
              <a:t> </a:t>
            </a:r>
            <a:r>
              <a:rPr lang="en-US" sz="1600" b="1" dirty="0" err="1"/>
              <a:t>lĩnh</a:t>
            </a:r>
            <a:r>
              <a:rPr lang="en-US" sz="1600" b="1" dirty="0"/>
              <a:t> </a:t>
            </a:r>
            <a:r>
              <a:rPr lang="en-US" sz="1600" b="1" dirty="0" err="1"/>
              <a:t>vực</a:t>
            </a:r>
            <a:r>
              <a:rPr lang="en-US" sz="1600" b="1" dirty="0"/>
              <a:t> </a:t>
            </a:r>
            <a:r>
              <a:rPr lang="en-US" sz="1600" b="1" dirty="0" err="1"/>
              <a:t>góp</a:t>
            </a:r>
            <a:r>
              <a:rPr lang="en-US" sz="1600" b="1" dirty="0"/>
              <a:t> </a:t>
            </a:r>
            <a:r>
              <a:rPr lang="en-US" sz="1600" b="1" dirty="0" err="1"/>
              <a:t>phần</a:t>
            </a:r>
            <a:r>
              <a:rPr lang="en-US" sz="1600" b="1" dirty="0"/>
              <a:t> </a:t>
            </a:r>
            <a:endParaRPr lang="en-US" sz="1600" b="1" dirty="0" smtClean="0"/>
          </a:p>
          <a:p>
            <a:pPr algn="ctr"/>
            <a:r>
              <a:rPr lang="en-US" sz="1600" b="1" dirty="0" err="1" smtClean="0"/>
              <a:t>xây</a:t>
            </a:r>
            <a:r>
              <a:rPr lang="en-US" sz="1600" b="1" dirty="0" smtClean="0"/>
              <a:t> </a:t>
            </a:r>
            <a:r>
              <a:rPr lang="en-US" sz="1600" b="1" dirty="0" err="1"/>
              <a:t>dựng</a:t>
            </a:r>
            <a:r>
              <a:rPr lang="en-US" sz="1600" b="1" dirty="0"/>
              <a:t> </a:t>
            </a:r>
            <a:r>
              <a:rPr lang="en-US" sz="1600" b="1" dirty="0" err="1"/>
              <a:t>một</a:t>
            </a:r>
            <a:r>
              <a:rPr lang="en-US" sz="1600" b="1" dirty="0"/>
              <a:t> </a:t>
            </a:r>
            <a:r>
              <a:rPr lang="en-US" sz="1600" b="1" dirty="0" err="1"/>
              <a:t>hệ</a:t>
            </a:r>
            <a:r>
              <a:rPr lang="en-US" sz="1600" b="1" dirty="0"/>
              <a:t> </a:t>
            </a:r>
            <a:r>
              <a:rPr lang="en-US" sz="1600" b="1" dirty="0" err="1"/>
              <a:t>thống</a:t>
            </a:r>
            <a:r>
              <a:rPr lang="en-US" sz="1600" b="1" dirty="0"/>
              <a:t> </a:t>
            </a:r>
            <a:r>
              <a:rPr lang="en-US" sz="1600" b="1" dirty="0" smtClean="0"/>
              <a:t>AI</a:t>
            </a:r>
            <a:endParaRPr lang="en-US" sz="1600" b="1" dirty="0"/>
          </a:p>
        </p:txBody>
      </p:sp>
      <p:sp>
        <p:nvSpPr>
          <p:cNvPr id="15"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AI</a:t>
            </a:r>
            <a:endParaRPr lang="en-US" dirty="0"/>
          </a:p>
        </p:txBody>
      </p:sp>
      <p:sp>
        <p:nvSpPr>
          <p:cNvPr id="3" name="Content Placeholder 2"/>
          <p:cNvSpPr>
            <a:spLocks noGrp="1"/>
          </p:cNvSpPr>
          <p:nvPr>
            <p:ph idx="1"/>
          </p:nvPr>
        </p:nvSpPr>
        <p:spPr>
          <a:xfrm>
            <a:off x="764045" y="1223726"/>
            <a:ext cx="8193971" cy="4538571"/>
          </a:xfrm>
        </p:spPr>
        <p:txBody>
          <a:bodyPr>
            <a:normAutofit/>
          </a:bodyPr>
          <a:lstStyle/>
          <a:p>
            <a:pPr lvl="1">
              <a:buFont typeface="Courier New" panose="02070309020205020404" pitchFamily="49" charset="0"/>
              <a:buChar char="o"/>
            </a:pPr>
            <a:r>
              <a:rPr lang="en-US" sz="2200" dirty="0" err="1" smtClean="0">
                <a:solidFill>
                  <a:srgbClr val="002060"/>
                </a:solidFill>
                <a:latin typeface="Times New Roman" panose="02020603050405020304" pitchFamily="18" charset="0"/>
                <a:cs typeface="Times New Roman" panose="02020603050405020304" pitchFamily="18" charset="0"/>
              </a:rPr>
              <a:t>Công</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nghệ</a:t>
            </a:r>
            <a:r>
              <a:rPr lang="en-US" sz="2200" dirty="0">
                <a:solidFill>
                  <a:srgbClr val="002060"/>
                </a:solidFill>
                <a:latin typeface="Times New Roman" panose="02020603050405020304" pitchFamily="18" charset="0"/>
                <a:cs typeface="Times New Roman" panose="02020603050405020304" pitchFamily="18" charset="0"/>
              </a:rPr>
              <a:t> AI </a:t>
            </a:r>
            <a:r>
              <a:rPr lang="en-US" sz="2200" dirty="0" err="1">
                <a:solidFill>
                  <a:srgbClr val="002060"/>
                </a:solidFill>
                <a:latin typeface="Times New Roman" panose="02020603050405020304" pitchFamily="18" charset="0"/>
                <a:cs typeface="Times New Roman" panose="02020603050405020304" pitchFamily="18" charset="0"/>
              </a:rPr>
              <a:t>và</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ứng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dụng</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err="1">
                <a:solidFill>
                  <a:srgbClr val="002060"/>
                </a:solidFill>
                <a:latin typeface="Times New Roman" panose="02020603050405020304" pitchFamily="18" charset="0"/>
                <a:cs typeface="Times New Roman" panose="02020603050405020304" pitchFamily="18" charset="0"/>
              </a:rPr>
              <a:t>của</a:t>
            </a:r>
            <a:r>
              <a:rPr lang="en-US" sz="2200" dirty="0">
                <a:solidFill>
                  <a:srgbClr val="002060"/>
                </a:solidFill>
                <a:latin typeface="Times New Roman" panose="02020603050405020304" pitchFamily="18" charset="0"/>
                <a:cs typeface="Times New Roman" panose="02020603050405020304" pitchFamily="18" charset="0"/>
              </a:rPr>
              <a:t> </a:t>
            </a:r>
            <a:r>
              <a:rPr lang="en-US" sz="2200" dirty="0" smtClean="0">
                <a:solidFill>
                  <a:srgbClr val="002060"/>
                </a:solidFill>
                <a:latin typeface="Times New Roman" panose="02020603050405020304" pitchFamily="18" charset="0"/>
                <a:cs typeface="Times New Roman" panose="02020603050405020304" pitchFamily="18" charset="0"/>
              </a:rPr>
              <a:t>AI</a:t>
            </a:r>
          </a:p>
          <a:p>
            <a:pPr marL="457200" lvl="1" indent="0">
              <a:buNone/>
            </a:pP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    AI </a:t>
            </a:r>
            <a:r>
              <a:rPr lang="en-US" sz="1800" b="1" dirty="0" err="1" smtClean="0">
                <a:solidFill>
                  <a:srgbClr val="002060"/>
                </a:solidFill>
                <a:latin typeface="Times New Roman" panose="02020603050405020304" pitchFamily="18" charset="0"/>
                <a:cs typeface="Times New Roman" panose="02020603050405020304" pitchFamily="18" charset="0"/>
              </a:rPr>
              <a:t>và</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ứng</a:t>
            </a:r>
            <a:r>
              <a:rPr lang="en-US" sz="1800" b="1" dirty="0" smtClean="0">
                <a:solidFill>
                  <a:srgbClr val="002060"/>
                </a:solidFill>
                <a:latin typeface="Times New Roman" panose="02020603050405020304" pitchFamily="18" charset="0"/>
                <a:cs typeface="Times New Roman" panose="02020603050405020304" pitchFamily="18" charset="0"/>
              </a:rPr>
              <a:t> </a:t>
            </a:r>
            <a:r>
              <a:rPr lang="en-US" sz="1800" b="1" dirty="0" err="1" smtClean="0">
                <a:solidFill>
                  <a:srgbClr val="002060"/>
                </a:solidFill>
                <a:latin typeface="Times New Roman" panose="02020603050405020304" pitchFamily="18" charset="0"/>
                <a:cs typeface="Times New Roman" panose="02020603050405020304" pitchFamily="18" charset="0"/>
              </a:rPr>
              <a:t>dụng</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Trợ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lý</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chatbot</a:t>
            </a:r>
            <a:endParaRPr lang="en-US" sz="1600" dirty="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a:t>
            </a:r>
            <a:r>
              <a:rPr lang="en-US" sz="1600" dirty="0" err="1" smtClean="0">
                <a:solidFill>
                  <a:srgbClr val="002060"/>
                </a:solidFill>
                <a:latin typeface="Times New Roman" panose="02020603050405020304" pitchFamily="18" charset="0"/>
                <a:cs typeface="Times New Roman" panose="02020603050405020304" pitchFamily="18" charset="0"/>
              </a:rPr>
              <a:t>hà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thông</a:t>
            </a:r>
            <a:r>
              <a:rPr lang="en-US" sz="1600" dirty="0">
                <a:solidFill>
                  <a:srgbClr val="002060"/>
                </a:solidFill>
                <a:latin typeface="Times New Roman" panose="02020603050405020304" pitchFamily="18" charset="0"/>
                <a:cs typeface="Times New Roman" panose="02020603050405020304" pitchFamily="18" charset="0"/>
              </a:rPr>
              <a:t> minh, </a:t>
            </a:r>
            <a:r>
              <a:rPr lang="en-US" sz="1600" dirty="0" err="1">
                <a:solidFill>
                  <a:srgbClr val="002060"/>
                </a:solidFill>
                <a:latin typeface="Times New Roman" panose="02020603050405020304" pitchFamily="18" charset="0"/>
                <a:cs typeface="Times New Roman" panose="02020603050405020304" pitchFamily="18" charset="0"/>
              </a:rPr>
              <a:t>xe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tự</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giám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chuyền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xuất</a:t>
            </a:r>
            <a:r>
              <a:rPr lang="en-US" sz="16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bigdata</a:t>
            </a:r>
            <a:r>
              <a:rPr lang="en-US" sz="1600" dirty="0" smtClean="0">
                <a:solidFill>
                  <a:srgbClr val="002060"/>
                </a:solidFill>
                <a:latin typeface="Times New Roman" panose="02020603050405020304" pitchFamily="18" charset="0"/>
                <a:cs typeface="Times New Roman" panose="02020603050405020304" pitchFamily="18" charset="0"/>
              </a:rPr>
              <a:t>, robot, </a:t>
            </a:r>
            <a:r>
              <a:rPr lang="en-US" sz="1600" dirty="0" err="1" smtClean="0">
                <a:solidFill>
                  <a:srgbClr val="002060"/>
                </a:solidFill>
                <a:latin typeface="Times New Roman" panose="02020603050405020304" pitchFamily="18" charset="0"/>
                <a:cs typeface="Times New Roman" panose="02020603050405020304" pitchFamily="18" charset="0"/>
              </a:rPr>
              <a:t>mô</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phỏng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hành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nhận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diện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đối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tượng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khuôn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mặt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vật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Y </a:t>
            </a:r>
            <a:r>
              <a:rPr lang="en-US" sz="1600" dirty="0" err="1" smtClean="0">
                <a:solidFill>
                  <a:srgbClr val="002060"/>
                </a:solidFill>
                <a:latin typeface="Times New Roman" panose="02020603050405020304" pitchFamily="18" charset="0"/>
                <a:cs typeface="Times New Roman" panose="02020603050405020304" pitchFamily="18" charset="0"/>
              </a:rPr>
              <a:t>tế</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Sử</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dụng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dữ</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đánh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giá</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hình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sức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khỏe</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của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bệnh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r>
              <a:rPr lang="en-US" sz="1600" dirty="0" smtClean="0">
                <a:solidFill>
                  <a:srgbClr val="002060"/>
                </a:solidFill>
                <a:latin typeface="Times New Roman" panose="02020603050405020304" pitchFamily="18" charset="0"/>
                <a:cs typeface="Times New Roman" panose="02020603050405020304" pitchFamily="18" charset="0"/>
              </a:rPr>
              <a:t>, x</a:t>
            </a:r>
            <a:r>
              <a:rPr lang="vi-VN" sz="1600" dirty="0" smtClean="0">
                <a:solidFill>
                  <a:srgbClr val="002060"/>
                </a:solidFill>
                <a:latin typeface="Times New Roman" panose="02020603050405020304" pitchFamily="18" charset="0"/>
                <a:cs typeface="Times New Roman" panose="02020603050405020304" pitchFamily="18" charset="0"/>
              </a:rPr>
              <a:t>ác </a:t>
            </a:r>
            <a:r>
              <a:rPr lang="vi-VN" sz="1600" dirty="0">
                <a:solidFill>
                  <a:srgbClr val="002060"/>
                </a:solidFill>
                <a:latin typeface="Times New Roman" panose="02020603050405020304" pitchFamily="18" charset="0"/>
                <a:cs typeface="Times New Roman" panose="02020603050405020304" pitchFamily="18" charset="0"/>
              </a:rPr>
              <a:t>định những xu hướng hoặc tín hiệu để cải thiện khả năng điều trị, chẩn đoán </a:t>
            </a:r>
            <a:r>
              <a:rPr lang="vi-VN" sz="1600" dirty="0" smtClean="0">
                <a:solidFill>
                  <a:srgbClr val="002060"/>
                </a:solidFill>
                <a:latin typeface="Times New Roman" panose="02020603050405020304" pitchFamily="18" charset="0"/>
                <a:cs typeface="Times New Roman" panose="02020603050405020304" pitchFamily="18" charset="0"/>
              </a:rPr>
              <a:t>bệnh</a:t>
            </a:r>
            <a:endParaRPr lang="en-US" sz="1600" dirty="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7</a:t>
            </a:fld>
            <a:endParaRPr lang="en-US" dirty="0">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80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Khái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niệm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a:solidFill>
                <a:srgbClr val="002060"/>
              </a:solidFill>
              <a:latin typeface="Times New Roman" panose="02020603050405020304" pitchFamily="18" charset="0"/>
              <a:cs typeface="Times New Roman" panose="02020603050405020304" pitchFamily="18" charset="0"/>
            </a:endParaRPr>
          </a:p>
          <a:p>
            <a:pPr marL="457200" lvl="1" indent="0">
              <a:buNone/>
            </a:pP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Khái</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niệm</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khối</a:t>
            </a:r>
            <a:r>
              <a:rPr lang="en-US" sz="1800" dirty="0" smtClean="0">
                <a:solidFill>
                  <a:srgbClr val="002060"/>
                </a:solidFill>
                <a:latin typeface="Times New Roman" panose="02020603050405020304" pitchFamily="18" charset="0"/>
                <a:cs typeface="Times New Roman" panose="02020603050405020304" pitchFamily="18" charset="0"/>
              </a:rPr>
              <a:t> u </a:t>
            </a:r>
            <a:r>
              <a:rPr lang="en-US" sz="1800" dirty="0" err="1" smtClean="0">
                <a:solidFill>
                  <a:srgbClr val="002060"/>
                </a:solidFill>
                <a:latin typeface="Times New Roman" panose="02020603050405020304" pitchFamily="18" charset="0"/>
                <a:cs typeface="Times New Roman" panose="02020603050405020304" pitchFamily="18" charset="0"/>
              </a:rPr>
              <a:t>não</a:t>
            </a:r>
            <a:r>
              <a:rPr lang="en-US" sz="1800" dirty="0" smtClean="0">
                <a:solidFill>
                  <a:srgbClr val="002060"/>
                </a:solidFill>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Một khối u não xảy ra khi các tế bào bất thường hình thành trong </a:t>
            </a:r>
            <a:r>
              <a:rPr lang="vi-VN" sz="1600" dirty="0" smtClean="0">
                <a:solidFill>
                  <a:srgbClr val="002060"/>
                </a:solidFill>
                <a:latin typeface="Times New Roman" panose="02020603050405020304" pitchFamily="18" charset="0"/>
                <a:cs typeface="Times New Roman" panose="02020603050405020304" pitchFamily="18" charset="0"/>
              </a:rPr>
              <a:t>não</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vi-VN" sz="1600" dirty="0">
                <a:solidFill>
                  <a:srgbClr val="002060"/>
                </a:solidFill>
                <a:latin typeface="Times New Roman" panose="02020603050405020304" pitchFamily="18" charset="0"/>
                <a:cs typeface="Times New Roman" panose="02020603050405020304" pitchFamily="18" charset="0"/>
              </a:rPr>
              <a:t>Có hai loại khối u chính: khối u ung thư (ác tính) và khối u lành </a:t>
            </a:r>
            <a:r>
              <a:rPr lang="vi-VN" sz="1600" dirty="0" smtClean="0">
                <a:solidFill>
                  <a:srgbClr val="002060"/>
                </a:solidFill>
                <a:latin typeface="Times New Roman" panose="02020603050405020304" pitchFamily="18" charset="0"/>
                <a:cs typeface="Times New Roman" panose="02020603050405020304" pitchFamily="18" charset="0"/>
              </a:rPr>
              <a:t>tính</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a:solidFill>
                  <a:srgbClr val="002060"/>
                </a:solidFill>
                <a:latin typeface="Times New Roman" panose="02020603050405020304" pitchFamily="18" charset="0"/>
                <a:cs typeface="Times New Roman" panose="02020603050405020304" pitchFamily="18" charset="0"/>
              </a:rPr>
              <a:t>Tất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cả</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loại</a:t>
            </a:r>
            <a:r>
              <a:rPr lang="en-US" sz="1600" dirty="0">
                <a:solidFill>
                  <a:srgbClr val="002060"/>
                </a:solidFill>
                <a:latin typeface="Times New Roman" panose="02020603050405020304" pitchFamily="18" charset="0"/>
                <a:cs typeface="Times New Roman" panose="02020603050405020304" pitchFamily="18" charset="0"/>
              </a:rPr>
              <a:t> u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có</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thể</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tạo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ra</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triệu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chứng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khác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nhau</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tùy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vào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phần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liên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quan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gay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biến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chứng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nặng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nề</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gây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vong</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600" dirty="0" err="1" smtClean="0">
                <a:solidFill>
                  <a:srgbClr val="002060"/>
                </a:solidFill>
                <a:latin typeface="Times New Roman" panose="02020603050405020304" pitchFamily="18" charset="0"/>
                <a:cs typeface="Times New Roman" panose="02020603050405020304" pitchFamily="18" charset="0"/>
              </a:rPr>
              <a:t>Việc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phát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hiện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sớm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chẩn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đoán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chính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khối</a:t>
            </a:r>
            <a:r>
              <a:rPr lang="en-US" sz="1600" dirty="0" smtClean="0">
                <a:solidFill>
                  <a:srgbClr val="002060"/>
                </a:solidFill>
                <a:latin typeface="Times New Roman" panose="02020603050405020304" pitchFamily="18" charset="0"/>
                <a:cs typeface="Times New Roman" panose="02020603050405020304" pitchFamily="18" charset="0"/>
              </a:rPr>
              <a:t> u </a:t>
            </a:r>
            <a:r>
              <a:rPr lang="en-US" sz="1600" dirty="0" err="1" smtClean="0">
                <a:solidFill>
                  <a:srgbClr val="002060"/>
                </a:solidFill>
                <a:latin typeface="Times New Roman" panose="02020603050405020304" pitchFamily="18" charset="0"/>
                <a:cs typeface="Times New Roman" panose="02020603050405020304" pitchFamily="18" charset="0"/>
              </a:rPr>
              <a:t>có</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thể</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giúp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thiểu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rủi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khả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năng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cứu</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và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hồi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phục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bệnh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nhân</a:t>
            </a: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8</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32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185107" cy="746234"/>
          </a:xfrm>
        </p:spPr>
        <p:txBody>
          <a:bodyPr/>
          <a:lstStyle/>
          <a:p>
            <a:pPr marL="571500" indent="-571500">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kĩ</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ảnh</a:t>
            </a:r>
            <a:r>
              <a:rPr lang="en-US" dirty="0">
                <a:solidFill>
                  <a:srgbClr val="002060"/>
                </a:solidFill>
                <a:latin typeface="Times New Roman" panose="02020603050405020304" pitchFamily="18" charset="0"/>
                <a:cs typeface="Times New Roman" panose="02020603050405020304" pitchFamily="18" charset="0"/>
              </a:rPr>
              <a:t> </a:t>
            </a:r>
            <a:r>
              <a:rPr lang="en-US" dirty="0" smtClean="0">
                <a:solidFill>
                  <a:srgbClr val="002060"/>
                </a:solidFill>
                <a:latin typeface="Times New Roman" panose="02020603050405020304" pitchFamily="18" charset="0"/>
                <a:cs typeface="Times New Roman" panose="02020603050405020304" pitchFamily="18" charset="0"/>
              </a:rPr>
              <a:t>MRI </a:t>
            </a:r>
            <a:r>
              <a:rPr lang="en-US" dirty="0" err="1">
                <a:solidFill>
                  <a:srgbClr val="002060"/>
                </a:solidFill>
                <a:latin typeface="Times New Roman" panose="02020603050405020304" pitchFamily="18" charset="0"/>
                <a:cs typeface="Times New Roman" panose="02020603050405020304" pitchFamily="18" charset="0"/>
              </a:rPr>
              <a:t>chụp</a:t>
            </a:r>
            <a:r>
              <a:rPr lang="en-US" dirty="0">
                <a:solidFill>
                  <a:srgbClr val="002060"/>
                </a:solidFill>
                <a:latin typeface="Times New Roman" panose="02020603050405020304" pitchFamily="18" charset="0"/>
                <a:cs typeface="Times New Roman" panose="02020603050405020304" pitchFamily="18" charset="0"/>
              </a:rPr>
              <a:t> u </a:t>
            </a:r>
            <a:r>
              <a:rPr lang="en-US" dirty="0" err="1">
                <a:solidFill>
                  <a:srgbClr val="002060"/>
                </a:solidFill>
                <a:latin typeface="Times New Roman" panose="02020603050405020304" pitchFamily="18" charset="0"/>
                <a:cs typeface="Times New Roman" panose="02020603050405020304" pitchFamily="18" charset="0"/>
              </a:rPr>
              <a:t>não</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23726"/>
            <a:ext cx="8280683" cy="4538571"/>
          </a:xfrm>
        </p:spPr>
        <p:txBody>
          <a:bodyPr>
            <a:normAutofit/>
          </a:bodyPr>
          <a:lstStyle/>
          <a:p>
            <a:pPr lvl="1">
              <a:buFont typeface="Courier New" panose="02070309020205020404" pitchFamily="49" charset="0"/>
              <a:buChar char="o"/>
            </a:pPr>
            <a:r>
              <a:rPr lang="en-US" sz="2400" dirty="0" err="1">
                <a:solidFill>
                  <a:srgbClr val="002060"/>
                </a:solidFill>
                <a:latin typeface="Times New Roman" panose="02020603050405020304" pitchFamily="18" charset="0"/>
                <a:cs typeface="Times New Roman" panose="02020603050405020304" pitchFamily="18" charset="0"/>
              </a:rPr>
              <a:t>Khái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niệm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MRI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u </a:t>
            </a:r>
            <a:r>
              <a:rPr lang="en-US" sz="2400" dirty="0" err="1" smtClean="0">
                <a:solidFill>
                  <a:srgbClr val="002060"/>
                </a:solidFill>
                <a:latin typeface="Times New Roman" panose="02020603050405020304" pitchFamily="18" charset="0"/>
                <a:cs typeface="Times New Roman" panose="02020603050405020304" pitchFamily="18" charset="0"/>
              </a:rPr>
              <a:t>não</a:t>
            </a:r>
            <a:endParaRPr lang="en-US" sz="24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sz="1600" dirty="0" smtClean="0">
                <a:solidFill>
                  <a:srgbClr val="002060"/>
                </a:solidFill>
                <a:latin typeface="Times New Roman" panose="02020603050405020304" pitchFamily="18" charset="0"/>
                <a:cs typeface="Times New Roman" panose="02020603050405020304" pitchFamily="18" charset="0"/>
              </a:rPr>
              <a:t>Cộng </a:t>
            </a:r>
            <a:r>
              <a:rPr lang="vi-VN" sz="1600" dirty="0">
                <a:solidFill>
                  <a:srgbClr val="002060"/>
                </a:solidFill>
                <a:latin typeface="Times New Roman" panose="02020603050405020304" pitchFamily="18" charset="0"/>
                <a:cs typeface="Times New Roman" panose="02020603050405020304" pitchFamily="18" charset="0"/>
              </a:rPr>
              <a:t>hưởng từ MRI là một kỹ thuật tạo hình cắt lớp sử dụng sóng từ trường và sóng </a:t>
            </a:r>
            <a:r>
              <a:rPr lang="vi-VN" sz="1600" dirty="0" smtClean="0">
                <a:solidFill>
                  <a:srgbClr val="002060"/>
                </a:solidFill>
                <a:latin typeface="Times New Roman" panose="02020603050405020304" pitchFamily="18" charset="0"/>
                <a:cs typeface="Times New Roman" panose="02020603050405020304" pitchFamily="18" charset="0"/>
              </a:rPr>
              <a:t>radi</a:t>
            </a:r>
            <a:r>
              <a:rPr lang="en-US" sz="1600" dirty="0" smtClean="0">
                <a:solidFill>
                  <a:srgbClr val="002060"/>
                </a:solidFill>
                <a:latin typeface="Times New Roman" panose="02020603050405020304" pitchFamily="18" charset="0"/>
                <a:cs typeface="Times New Roman" panose="02020603050405020304" pitchFamily="18" charset="0"/>
              </a:rPr>
              <a:t>o, </a:t>
            </a:r>
            <a:r>
              <a:rPr lang="en-US" sz="1600" dirty="0" err="1" smtClean="0">
                <a:solidFill>
                  <a:srgbClr val="002060"/>
                </a:solidFill>
                <a:latin typeface="Times New Roman" panose="02020603050405020304" pitchFamily="18" charset="0"/>
                <a:cs typeface="Times New Roman" panose="02020603050405020304" pitchFamily="18" charset="0"/>
              </a:rPr>
              <a:t>kết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quả</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của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quá</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này</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là</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tạo</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ra</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các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hình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MRI</a:t>
            </a:r>
          </a:p>
          <a:p>
            <a:pPr lvl="2">
              <a:buFont typeface="Wingdings" panose="05000000000000000000" pitchFamily="2" charset="2"/>
              <a:buChar char="§"/>
            </a:pPr>
            <a:r>
              <a:rPr lang="en-US" sz="1600" dirty="0" err="1">
                <a:solidFill>
                  <a:srgbClr val="002060"/>
                </a:solidFill>
                <a:latin typeface="Times New Roman" panose="02020603050405020304" pitchFamily="18" charset="0"/>
                <a:cs typeface="Times New Roman" panose="02020603050405020304" pitchFamily="18" charset="0"/>
              </a:rPr>
              <a:t>Chụp</a:t>
            </a:r>
            <a:r>
              <a:rPr lang="en-US" sz="1600" dirty="0">
                <a:solidFill>
                  <a:srgbClr val="002060"/>
                </a:solidFill>
                <a:latin typeface="Times New Roman" panose="02020603050405020304" pitchFamily="18" charset="0"/>
                <a:cs typeface="Times New Roman" panose="02020603050405020304" pitchFamily="18" charset="0"/>
              </a:rPr>
              <a:t> </a:t>
            </a:r>
            <a:r>
              <a:rPr lang="vi-VN" sz="1600" dirty="0">
                <a:solidFill>
                  <a:srgbClr val="002060"/>
                </a:solidFill>
                <a:latin typeface="Times New Roman" panose="02020603050405020304" pitchFamily="18" charset="0"/>
                <a:cs typeface="Times New Roman" panose="02020603050405020304" pitchFamily="18" charset="0"/>
              </a:rPr>
              <a:t>não</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hốc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mắt</a:t>
            </a:r>
            <a:r>
              <a:rPr lang="en-US" sz="1600" dirty="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vùng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cột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sống</a:t>
            </a:r>
            <a:r>
              <a:rPr lang="en-US" sz="1600" dirty="0" smtClean="0">
                <a:solidFill>
                  <a:srgbClr val="002060"/>
                </a:solidFill>
                <a:latin typeface="Times New Roman" panose="02020603050405020304" pitchFamily="18" charset="0"/>
                <a:cs typeface="Times New Roman" panose="02020603050405020304" pitchFamily="18" charset="0"/>
              </a:rPr>
              <a:t>, </a:t>
            </a:r>
            <a:r>
              <a:rPr lang="vi-VN" sz="1600" dirty="0" smtClean="0">
                <a:solidFill>
                  <a:srgbClr val="002060"/>
                </a:solidFill>
                <a:latin typeface="Times New Roman" panose="02020603050405020304" pitchFamily="18" charset="0"/>
                <a:cs typeface="Times New Roman" panose="02020603050405020304" pitchFamily="18" charset="0"/>
              </a:rPr>
              <a:t>xương </a:t>
            </a:r>
            <a:r>
              <a:rPr lang="vi-VN" sz="1600" dirty="0">
                <a:solidFill>
                  <a:srgbClr val="002060"/>
                </a:solidFill>
                <a:latin typeface="Times New Roman" panose="02020603050405020304" pitchFamily="18" charset="0"/>
                <a:cs typeface="Times New Roman" panose="02020603050405020304" pitchFamily="18" charset="0"/>
              </a:rPr>
              <a:t>khớp</a:t>
            </a:r>
            <a:r>
              <a:rPr lang="en-US" sz="1600" dirty="0" smtClean="0">
                <a:solidFill>
                  <a:srgbClr val="002060"/>
                </a:solidFill>
                <a:latin typeface="Times New Roman" panose="02020603050405020304" pitchFamily="18" charset="0"/>
                <a:cs typeface="Times New Roman" panose="02020603050405020304" pitchFamily="18" charset="0"/>
              </a:rPr>
              <a:t>…</a:t>
            </a:r>
            <a:endParaRPr lang="en-US" sz="1600" b="1" dirty="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Từ </a:t>
            </a:r>
            <a:r>
              <a:rPr lang="en-US" sz="1600" dirty="0" err="1">
                <a:solidFill>
                  <a:srgbClr val="002060"/>
                </a:solidFill>
                <a:latin typeface="Times New Roman" panose="02020603050405020304" pitchFamily="18" charset="0"/>
                <a:cs typeface="Times New Roman" panose="02020603050405020304" pitchFamily="18" charset="0"/>
              </a:rPr>
              <a:t>v</a:t>
            </a:r>
            <a:r>
              <a:rPr lang="en-US" sz="1600" dirty="0" err="1" smtClean="0">
                <a:solidFill>
                  <a:srgbClr val="002060"/>
                </a:solidFill>
                <a:latin typeface="Times New Roman" panose="02020603050405020304" pitchFamily="18" charset="0"/>
                <a:cs typeface="Times New Roman" panose="02020603050405020304" pitchFamily="18" charset="0"/>
              </a:rPr>
              <a:t>iệc</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xử</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lý</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ảnh</a:t>
            </a:r>
            <a:r>
              <a:rPr lang="en-US" sz="1600" dirty="0" smtClean="0">
                <a:solidFill>
                  <a:srgbClr val="002060"/>
                </a:solidFill>
                <a:latin typeface="Times New Roman" panose="02020603050405020304" pitchFamily="18" charset="0"/>
                <a:cs typeface="Times New Roman" panose="02020603050405020304" pitchFamily="18" charset="0"/>
              </a:rPr>
              <a:t> </a:t>
            </a:r>
          </a:p>
          <a:p>
            <a:pPr lvl="2">
              <a:buFont typeface="Wingdings" panose="05000000000000000000" pitchFamily="2" charset="2"/>
              <a:buChar char="§"/>
            </a:pPr>
            <a:r>
              <a:rPr lang="en-US" sz="1600" dirty="0" smtClean="0">
                <a:solidFill>
                  <a:srgbClr val="002060"/>
                </a:solidFill>
                <a:latin typeface="Times New Roman" panose="02020603050405020304" pitchFamily="18" charset="0"/>
                <a:cs typeface="Times New Roman" panose="02020603050405020304" pitchFamily="18" charset="0"/>
              </a:rPr>
              <a:t>MRI </a:t>
            </a:r>
            <a:r>
              <a:rPr lang="vi-VN" sz="1600" dirty="0" smtClean="0">
                <a:solidFill>
                  <a:srgbClr val="002060"/>
                </a:solidFill>
                <a:latin typeface="Times New Roman" panose="02020603050405020304" pitchFamily="18" charset="0"/>
                <a:cs typeface="Times New Roman" panose="02020603050405020304" pitchFamily="18" charset="0"/>
              </a:rPr>
              <a:t>não</a:t>
            </a:r>
            <a:r>
              <a:rPr lang="vi-VN" sz="1600" dirty="0">
                <a:solidFill>
                  <a:srgbClr val="002060"/>
                </a:solidFill>
                <a:latin typeface="Times New Roman" panose="02020603050405020304" pitchFamily="18" charset="0"/>
                <a:cs typeface="Times New Roman" panose="02020603050405020304" pitchFamily="18" charset="0"/>
              </a:rPr>
              <a:t> để phát hiện các bệnh u não, u dây thần kinh sọ não, tai biến mạch máu não, chảy máu não nhồi máu não, dị dạng mạch máu não, chấn thương sọ não, động kinh, bệnh lý thoái hóa chất trắng, bệnh lý viêm não, màng não, các dị tật bẩm sinh của não</a:t>
            </a:r>
            <a:r>
              <a:rPr lang="vi-VN" sz="1600"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endParaRPr lang="en-US" sz="1600" dirty="0" smtClean="0">
              <a:solidFill>
                <a:srgbClr val="00206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vi-VN" dirty="0" smtClean="0"/>
              <a:t>GIẢNG VIÊN HƯỚNG DẪN : </a:t>
            </a:r>
            <a:r>
              <a:rPr lang="en-US" dirty="0" smtClean="0"/>
              <a:t>TS.</a:t>
            </a:r>
            <a:r>
              <a:rPr lang="vi-VN" dirty="0" smtClean="0"/>
              <a:t>HÁN TRỌNG THANH</a:t>
            </a:r>
            <a:endParaRPr lang="en-US" dirty="0"/>
          </a:p>
        </p:txBody>
      </p:sp>
      <p:sp>
        <p:nvSpPr>
          <p:cNvPr id="6" name="Slide Number Placeholder 5"/>
          <p:cNvSpPr>
            <a:spLocks noGrp="1"/>
          </p:cNvSpPr>
          <p:nvPr>
            <p:ph type="sldNum" sz="quarter" idx="12"/>
          </p:nvPr>
        </p:nvSpPr>
        <p:spPr>
          <a:xfrm>
            <a:off x="11508661" y="6492875"/>
            <a:ext cx="683339" cy="365125"/>
          </a:xfrm>
        </p:spPr>
        <p:txBody>
          <a:bodyPr/>
          <a:lstStyle/>
          <a:p>
            <a:pPr algn="l"/>
            <a:fld id="{A56DD894-36BD-42B2-98E9-40748AECCE23}" type="slidenum">
              <a:rPr lang="en-US" smtClean="0">
                <a:solidFill>
                  <a:srgbClr val="FF0000"/>
                </a:solidFill>
              </a:rPr>
              <a:pPr algn="l"/>
              <a:t>9</a:t>
            </a:fld>
            <a:endParaRPr lang="en-US">
              <a:solidFill>
                <a:srgbClr val="FF0000"/>
              </a:solidFill>
            </a:endParaRPr>
          </a:p>
        </p:txBody>
      </p:sp>
      <p:pic>
        <p:nvPicPr>
          <p:cNvPr id="8" name="Picture 7" descr="A close up of a sign&#10;&#10;Description automatically generated">
            <a:extLst>
              <a:ext uri="{FF2B5EF4-FFF2-40B4-BE49-F238E27FC236}">
                <a16:creationId xmlns:a16="http://schemas.microsoft.com/office/drawing/2014/main" id="{652720AA-06D5-4CF2-9A2F-1557762C2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334" y="-13138"/>
            <a:ext cx="535666" cy="804963"/>
          </a:xfrm>
          <a:prstGeom prst="rect">
            <a:avLst/>
          </a:prstGeom>
        </p:spPr>
      </p:pic>
      <p:sp>
        <p:nvSpPr>
          <p:cNvPr id="7" name="Rectangle 2"/>
          <p:cNvSpPr>
            <a:spLocks noChangeArrowheads="1"/>
          </p:cNvSpPr>
          <p:nvPr/>
        </p:nvSpPr>
        <p:spPr bwMode="auto">
          <a:xfrm>
            <a:off x="0" y="1994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1970690" y="15056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Date Placeholder 13">
            <a:extLst>
              <a:ext uri="{FF2B5EF4-FFF2-40B4-BE49-F238E27FC236}">
                <a16:creationId xmlns:a16="http://schemas.microsoft.com/office/drawing/2014/main" id="{A3DA8331-DBD9-414C-B0F2-F521D871AA68}"/>
              </a:ext>
            </a:extLst>
          </p:cNvPr>
          <p:cNvSpPr txBox="1">
            <a:spLocks/>
          </p:cNvSpPr>
          <p:nvPr/>
        </p:nvSpPr>
        <p:spPr>
          <a:xfrm>
            <a:off x="10321604" y="267614"/>
            <a:ext cx="1334730" cy="2697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CBAE7D-768A-48AF-935A-EDBBA998BB9B}" type="datetime3">
              <a:rPr lang="en-US" sz="1200" smtClean="0">
                <a:solidFill>
                  <a:srgbClr val="002060"/>
                </a:solidFill>
                <a:latin typeface="Times New Roman" panose="02020603050405020304" pitchFamily="18" charset="0"/>
                <a:cs typeface="Times New Roman" panose="02020603050405020304" pitchFamily="18" charset="0"/>
              </a:rPr>
              <a:pPr algn="ctr"/>
              <a:t>15 August 2020</a:t>
            </a:fld>
            <a:endParaRPr lang="en-US" sz="12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107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1701</TotalTime>
  <Words>1651</Words>
  <Application>Microsoft Office PowerPoint</Application>
  <PresentationFormat>Widescreen</PresentationFormat>
  <Paragraphs>246</Paragraphs>
  <Slides>23</Slides>
  <Notes>0</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5" baseType="lpstr">
      <vt:lpstr>Arial</vt:lpstr>
      <vt:lpstr>Calibri</vt:lpstr>
      <vt:lpstr>Calibri Light</vt:lpstr>
      <vt:lpstr>Cambria Math</vt:lpstr>
      <vt:lpstr>Courier New</vt:lpstr>
      <vt:lpstr>Times New Roman</vt:lpstr>
      <vt:lpstr>Trebuchet MS</vt:lpstr>
      <vt:lpstr>Wingdings</vt:lpstr>
      <vt:lpstr>Wingdings 3</vt:lpstr>
      <vt:lpstr>Facet</vt:lpstr>
      <vt:lpstr>Custom Design</vt:lpstr>
      <vt:lpstr>Visio</vt:lpstr>
      <vt:lpstr>PowerPoint Presentation</vt:lpstr>
      <vt:lpstr>Nội dung trình bày</vt:lpstr>
      <vt:lpstr>Tổng quan về AI</vt:lpstr>
      <vt:lpstr>Tổng quan về AI</vt:lpstr>
      <vt:lpstr>Tổng quan về AI</vt:lpstr>
      <vt:lpstr>Tổng quan về AI</vt:lpstr>
      <vt:lpstr>Tổng quan về AI</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Tổng quan về kĩ thuật xử lý ảnh MRI chụp u não</vt:lpstr>
      <vt:lpstr>Documents refer: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Khánh Bùi</dc:creator>
  <cp:lastModifiedBy>Bùi Xuân Trường</cp:lastModifiedBy>
  <cp:revision>66</cp:revision>
  <dcterms:created xsi:type="dcterms:W3CDTF">2020-03-11T04:54:10Z</dcterms:created>
  <dcterms:modified xsi:type="dcterms:W3CDTF">2020-08-15T05:44:40Z</dcterms:modified>
</cp:coreProperties>
</file>